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1" r:id="rId1"/>
  </p:sldMasterIdLst>
  <p:notesMasterIdLst>
    <p:notesMasterId r:id="rId45"/>
  </p:notesMasterIdLst>
  <p:handoutMasterIdLst>
    <p:handoutMasterId r:id="rId46"/>
  </p:handoutMasterIdLst>
  <p:sldIdLst>
    <p:sldId id="256" r:id="rId2"/>
    <p:sldId id="315" r:id="rId3"/>
    <p:sldId id="261" r:id="rId4"/>
    <p:sldId id="258" r:id="rId5"/>
    <p:sldId id="291" r:id="rId6"/>
    <p:sldId id="404" r:id="rId7"/>
    <p:sldId id="405" r:id="rId8"/>
    <p:sldId id="406" r:id="rId9"/>
    <p:sldId id="407" r:id="rId10"/>
    <p:sldId id="309" r:id="rId11"/>
    <p:sldId id="292" r:id="rId12"/>
    <p:sldId id="409" r:id="rId13"/>
    <p:sldId id="289" r:id="rId14"/>
    <p:sldId id="287" r:id="rId15"/>
    <p:sldId id="288" r:id="rId16"/>
    <p:sldId id="290" r:id="rId17"/>
    <p:sldId id="408" r:id="rId18"/>
    <p:sldId id="411" r:id="rId19"/>
    <p:sldId id="412" r:id="rId20"/>
    <p:sldId id="410" r:id="rId21"/>
    <p:sldId id="413" r:id="rId22"/>
    <p:sldId id="414" r:id="rId23"/>
    <p:sldId id="303" r:id="rId24"/>
    <p:sldId id="263" r:id="rId25"/>
    <p:sldId id="264" r:id="rId26"/>
    <p:sldId id="417" r:id="rId27"/>
    <p:sldId id="293" r:id="rId28"/>
    <p:sldId id="282" r:id="rId29"/>
    <p:sldId id="283" r:id="rId30"/>
    <p:sldId id="275" r:id="rId31"/>
    <p:sldId id="276" r:id="rId32"/>
    <p:sldId id="415" r:id="rId33"/>
    <p:sldId id="416" r:id="rId34"/>
    <p:sldId id="294" r:id="rId35"/>
    <p:sldId id="285" r:id="rId36"/>
    <p:sldId id="295" r:id="rId37"/>
    <p:sldId id="305" r:id="rId38"/>
    <p:sldId id="306" r:id="rId39"/>
    <p:sldId id="307" r:id="rId40"/>
    <p:sldId id="299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0A3A98-C9D4-4F24-9796-CE7376A58E74}">
          <p14:sldIdLst>
            <p14:sldId id="256"/>
          </p14:sldIdLst>
        </p14:section>
        <p14:section name="Good Tests?" id="{CE9A5DE4-B718-4619-9D69-49BAEF86BBD6}">
          <p14:sldIdLst>
            <p14:sldId id="315"/>
            <p14:sldId id="261"/>
            <p14:sldId id="258"/>
            <p14:sldId id="291"/>
            <p14:sldId id="404"/>
            <p14:sldId id="405"/>
            <p14:sldId id="406"/>
            <p14:sldId id="407"/>
            <p14:sldId id="309"/>
          </p14:sldIdLst>
        </p14:section>
        <p14:section name="Properties of Unit Tests" id="{4E2469BE-B2CE-486C-AACA-CEBC977AB592}">
          <p14:sldIdLst>
            <p14:sldId id="292"/>
            <p14:sldId id="409"/>
            <p14:sldId id="289"/>
            <p14:sldId id="287"/>
            <p14:sldId id="288"/>
            <p14:sldId id="290"/>
            <p14:sldId id="408"/>
            <p14:sldId id="411"/>
            <p14:sldId id="412"/>
            <p14:sldId id="410"/>
            <p14:sldId id="413"/>
            <p14:sldId id="414"/>
          </p14:sldIdLst>
        </p14:section>
        <p14:section name="Writing Unit Tests" id="{370E9BF7-73C4-4380-A6C6-9AE76AFB5F88}">
          <p14:sldIdLst>
            <p14:sldId id="303"/>
            <p14:sldId id="263"/>
            <p14:sldId id="264"/>
            <p14:sldId id="417"/>
          </p14:sldIdLst>
        </p14:section>
        <p14:section name="Writing Good Unit Tests" id="{ACF7D3BE-3D24-4499-ADDE-68ADE47ADA25}">
          <p14:sldIdLst>
            <p14:sldId id="293"/>
            <p14:sldId id="282"/>
            <p14:sldId id="283"/>
            <p14:sldId id="275"/>
            <p14:sldId id="276"/>
            <p14:sldId id="415"/>
            <p14:sldId id="416"/>
            <p14:sldId id="294"/>
            <p14:sldId id="285"/>
            <p14:sldId id="295"/>
            <p14:sldId id="305"/>
            <p14:sldId id="306"/>
            <p14:sldId id="307"/>
            <p14:sldId id="299"/>
            <p14:sldId id="296"/>
            <p14:sldId id="297"/>
            <p14:sldId id="298"/>
          </p14:sldIdLst>
        </p14:section>
        <p14:section name="Workshop: Stack" id="{641C72CD-7F44-4BA0-B922-D87AD42876F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A7F"/>
    <a:srgbClr val="320ECA"/>
    <a:srgbClr val="0B42CD"/>
    <a:srgbClr val="3B22B6"/>
    <a:srgbClr val="2525B3"/>
    <a:srgbClr val="4F69D9"/>
    <a:srgbClr val="3A3EEE"/>
    <a:srgbClr val="427FE6"/>
    <a:srgbClr val="1C274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64403" autoAdjust="0"/>
  </p:normalViewPr>
  <p:slideViewPr>
    <p:cSldViewPr snapToGrid="0">
      <p:cViewPr varScale="1">
        <p:scale>
          <a:sx n="81" d="100"/>
          <a:sy n="81" d="100"/>
        </p:scale>
        <p:origin x="976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51B260-175B-477E-A368-9FA8BD3522F5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AC16DBF-C7DA-4E36-8D25-6B0AC340057F}">
      <dgm:prSet phldrT="[Text]" custT="1"/>
      <dgm:spPr/>
      <dgm:t>
        <a:bodyPr/>
        <a:lstStyle/>
        <a:p>
          <a:r>
            <a:rPr lang="en-US" sz="3600" dirty="0"/>
            <a:t>Tests</a:t>
          </a:r>
          <a:endParaRPr lang="de-DE" sz="3600" dirty="0"/>
        </a:p>
      </dgm:t>
    </dgm:pt>
    <dgm:pt modelId="{7EC4AA47-9CBB-48C7-AFB5-440A23542862}" type="parTrans" cxnId="{337A5250-021B-4D7A-873D-18E1842F477E}">
      <dgm:prSet/>
      <dgm:spPr/>
      <dgm:t>
        <a:bodyPr/>
        <a:lstStyle/>
        <a:p>
          <a:endParaRPr lang="de-DE"/>
        </a:p>
      </dgm:t>
    </dgm:pt>
    <dgm:pt modelId="{16E3E879-9926-4F63-8E8F-DEC0DABDB2BF}" type="sibTrans" cxnId="{337A5250-021B-4D7A-873D-18E1842F477E}">
      <dgm:prSet/>
      <dgm:spPr/>
      <dgm:t>
        <a:bodyPr/>
        <a:lstStyle/>
        <a:p>
          <a:endParaRPr lang="de-DE"/>
        </a:p>
      </dgm:t>
    </dgm:pt>
    <dgm:pt modelId="{4E09B97B-BC13-4332-8F30-9E9DBA113767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Business Focus</a:t>
          </a:r>
          <a:endParaRPr lang="de-DE" dirty="0"/>
        </a:p>
      </dgm:t>
    </dgm:pt>
    <dgm:pt modelId="{CA7143BA-276D-4571-9ECC-622EB47CF379}" type="parTrans" cxnId="{7E3FAAE4-F4BA-495A-A379-EBA650FD948F}">
      <dgm:prSet/>
      <dgm:spPr/>
      <dgm:t>
        <a:bodyPr/>
        <a:lstStyle/>
        <a:p>
          <a:endParaRPr lang="de-DE"/>
        </a:p>
      </dgm:t>
    </dgm:pt>
    <dgm:pt modelId="{5ACF2B9C-FA62-4759-A32D-06D1EAD8CD7E}" type="sibTrans" cxnId="{7E3FAAE4-F4BA-495A-A379-EBA650FD948F}">
      <dgm:prSet/>
      <dgm:spPr/>
      <dgm:t>
        <a:bodyPr/>
        <a:lstStyle/>
        <a:p>
          <a:endParaRPr lang="de-DE"/>
        </a:p>
      </dgm:t>
    </dgm:pt>
    <dgm:pt modelId="{15DEA8EA-8926-426C-99F5-686B136DEA1C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Product</a:t>
          </a:r>
          <a:br>
            <a:rPr lang="en-US" dirty="0"/>
          </a:br>
          <a:r>
            <a:rPr lang="en-US" dirty="0"/>
            <a:t>Critique</a:t>
          </a:r>
          <a:endParaRPr lang="de-DE" dirty="0"/>
        </a:p>
      </dgm:t>
    </dgm:pt>
    <dgm:pt modelId="{7FBF44FC-D58B-44F5-8E64-D462576A1FE9}" type="parTrans" cxnId="{7E94A434-4AD2-40EF-AEEC-64BCE06E0B7F}">
      <dgm:prSet/>
      <dgm:spPr/>
      <dgm:t>
        <a:bodyPr/>
        <a:lstStyle/>
        <a:p>
          <a:endParaRPr lang="de-DE"/>
        </a:p>
      </dgm:t>
    </dgm:pt>
    <dgm:pt modelId="{539277B9-8221-4E25-8481-A0613348B20E}" type="sibTrans" cxnId="{7E94A434-4AD2-40EF-AEEC-64BCE06E0B7F}">
      <dgm:prSet/>
      <dgm:spPr/>
      <dgm:t>
        <a:bodyPr/>
        <a:lstStyle/>
        <a:p>
          <a:endParaRPr lang="de-DE"/>
        </a:p>
      </dgm:t>
    </dgm:pt>
    <dgm:pt modelId="{1A5F6F99-59F2-404E-B03D-C62951BA36C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Technology Focus</a:t>
          </a:r>
          <a:endParaRPr lang="de-DE" dirty="0"/>
        </a:p>
      </dgm:t>
    </dgm:pt>
    <dgm:pt modelId="{9048F48A-108A-489C-850B-785D8DD37D75}" type="parTrans" cxnId="{58DB2237-BAA1-4446-A37A-36EB32CA1F53}">
      <dgm:prSet/>
      <dgm:spPr/>
      <dgm:t>
        <a:bodyPr/>
        <a:lstStyle/>
        <a:p>
          <a:endParaRPr lang="de-DE"/>
        </a:p>
      </dgm:t>
    </dgm:pt>
    <dgm:pt modelId="{3CACB71F-E742-4E1A-9399-4E122BAF4C07}" type="sibTrans" cxnId="{58DB2237-BAA1-4446-A37A-36EB32CA1F53}">
      <dgm:prSet/>
      <dgm:spPr/>
      <dgm:t>
        <a:bodyPr/>
        <a:lstStyle/>
        <a:p>
          <a:endParaRPr lang="de-DE"/>
        </a:p>
      </dgm:t>
    </dgm:pt>
    <dgm:pt modelId="{1D191B5C-22F8-48A2-BD21-F501AB972639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Team Support</a:t>
          </a:r>
          <a:endParaRPr lang="de-DE" dirty="0"/>
        </a:p>
      </dgm:t>
    </dgm:pt>
    <dgm:pt modelId="{B8ECBC43-5322-488F-81D0-927CC654C384}" type="parTrans" cxnId="{376BC514-B9CF-44BD-8051-B1AD4D0F4F88}">
      <dgm:prSet/>
      <dgm:spPr/>
      <dgm:t>
        <a:bodyPr/>
        <a:lstStyle/>
        <a:p>
          <a:endParaRPr lang="de-DE"/>
        </a:p>
      </dgm:t>
    </dgm:pt>
    <dgm:pt modelId="{4C45E0B8-4000-461B-AE65-BEDFDDF21DC0}" type="sibTrans" cxnId="{376BC514-B9CF-44BD-8051-B1AD4D0F4F88}">
      <dgm:prSet/>
      <dgm:spPr/>
      <dgm:t>
        <a:bodyPr/>
        <a:lstStyle/>
        <a:p>
          <a:endParaRPr lang="de-DE"/>
        </a:p>
      </dgm:t>
    </dgm:pt>
    <dgm:pt modelId="{88A61D6B-CBE2-41DB-B032-FAE30430D54C}" type="pres">
      <dgm:prSet presAssocID="{6A51B260-175B-477E-A368-9FA8BD3522F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79B6C6B-4BCF-4652-84E7-8233C745A3BC}" type="pres">
      <dgm:prSet presAssocID="{FAC16DBF-C7DA-4E36-8D25-6B0AC340057F}" presName="centerShape" presStyleLbl="node0" presStyleIdx="0" presStyleCnt="1" custScaleX="139748"/>
      <dgm:spPr>
        <a:prstGeom prst="roundRect">
          <a:avLst/>
        </a:prstGeom>
      </dgm:spPr>
    </dgm:pt>
    <dgm:pt modelId="{584C7625-9999-44E4-82A7-B0C40105D1E6}" type="pres">
      <dgm:prSet presAssocID="{CA7143BA-276D-4571-9ECC-622EB47CF379}" presName="Name9" presStyleLbl="parChTrans1D2" presStyleIdx="0" presStyleCnt="4"/>
      <dgm:spPr/>
    </dgm:pt>
    <dgm:pt modelId="{4970495A-78F1-437D-A74B-4B3CBA8ED5FE}" type="pres">
      <dgm:prSet presAssocID="{CA7143BA-276D-4571-9ECC-622EB47CF379}" presName="connTx" presStyleLbl="parChTrans1D2" presStyleIdx="0" presStyleCnt="4"/>
      <dgm:spPr/>
    </dgm:pt>
    <dgm:pt modelId="{93FDF516-D902-455F-B175-C420A8BDA052}" type="pres">
      <dgm:prSet presAssocID="{4E09B97B-BC13-4332-8F30-9E9DBA113767}" presName="node" presStyleLbl="node1" presStyleIdx="0" presStyleCnt="4" custScaleX="304219">
        <dgm:presLayoutVars>
          <dgm:bulletEnabled val="1"/>
        </dgm:presLayoutVars>
      </dgm:prSet>
      <dgm:spPr/>
    </dgm:pt>
    <dgm:pt modelId="{4BA56FCB-0E5A-4A39-AEC9-DE4A43BFC7C3}" type="pres">
      <dgm:prSet presAssocID="{7FBF44FC-D58B-44F5-8E64-D462576A1FE9}" presName="Name9" presStyleLbl="parChTrans1D2" presStyleIdx="1" presStyleCnt="4"/>
      <dgm:spPr/>
    </dgm:pt>
    <dgm:pt modelId="{A7CABF54-7934-4F86-9362-AF300965CAAB}" type="pres">
      <dgm:prSet presAssocID="{7FBF44FC-D58B-44F5-8E64-D462576A1FE9}" presName="connTx" presStyleLbl="parChTrans1D2" presStyleIdx="1" presStyleCnt="4"/>
      <dgm:spPr/>
    </dgm:pt>
    <dgm:pt modelId="{61F5F25E-0036-47A1-A980-49B7F8FABB69}" type="pres">
      <dgm:prSet presAssocID="{15DEA8EA-8926-426C-99F5-686B136DEA1C}" presName="node" presStyleLbl="node1" presStyleIdx="1" presStyleCnt="4" custScaleX="304219" custRadScaleRad="215945">
        <dgm:presLayoutVars>
          <dgm:bulletEnabled val="1"/>
        </dgm:presLayoutVars>
      </dgm:prSet>
      <dgm:spPr/>
    </dgm:pt>
    <dgm:pt modelId="{01AD94C3-94D2-4BE4-8924-2D9AD1B38DBE}" type="pres">
      <dgm:prSet presAssocID="{9048F48A-108A-489C-850B-785D8DD37D75}" presName="Name9" presStyleLbl="parChTrans1D2" presStyleIdx="2" presStyleCnt="4"/>
      <dgm:spPr/>
    </dgm:pt>
    <dgm:pt modelId="{C7F9F373-D2C7-44BE-B6C8-FD08C2102D15}" type="pres">
      <dgm:prSet presAssocID="{9048F48A-108A-489C-850B-785D8DD37D75}" presName="connTx" presStyleLbl="parChTrans1D2" presStyleIdx="2" presStyleCnt="4"/>
      <dgm:spPr/>
    </dgm:pt>
    <dgm:pt modelId="{4E160A56-77EF-4F58-A2F8-E329609D2B25}" type="pres">
      <dgm:prSet presAssocID="{1A5F6F99-59F2-404E-B03D-C62951BA36C5}" presName="node" presStyleLbl="node1" presStyleIdx="2" presStyleCnt="4" custScaleX="304219">
        <dgm:presLayoutVars>
          <dgm:bulletEnabled val="1"/>
        </dgm:presLayoutVars>
      </dgm:prSet>
      <dgm:spPr/>
    </dgm:pt>
    <dgm:pt modelId="{BAF7EB26-E19C-4E1A-B6D2-353D8D8B5D72}" type="pres">
      <dgm:prSet presAssocID="{B8ECBC43-5322-488F-81D0-927CC654C384}" presName="Name9" presStyleLbl="parChTrans1D2" presStyleIdx="3" presStyleCnt="4"/>
      <dgm:spPr/>
    </dgm:pt>
    <dgm:pt modelId="{F6EDE7DA-1CEA-4463-B8A9-2D3D60D9A715}" type="pres">
      <dgm:prSet presAssocID="{B8ECBC43-5322-488F-81D0-927CC654C384}" presName="connTx" presStyleLbl="parChTrans1D2" presStyleIdx="3" presStyleCnt="4"/>
      <dgm:spPr/>
    </dgm:pt>
    <dgm:pt modelId="{65D40CBA-D6B5-4FA2-870C-FD0AFC137C26}" type="pres">
      <dgm:prSet presAssocID="{1D191B5C-22F8-48A2-BD21-F501AB972639}" presName="node" presStyleLbl="node1" presStyleIdx="3" presStyleCnt="4" custScaleX="304219" custRadScaleRad="212812">
        <dgm:presLayoutVars>
          <dgm:bulletEnabled val="1"/>
        </dgm:presLayoutVars>
      </dgm:prSet>
      <dgm:spPr/>
    </dgm:pt>
  </dgm:ptLst>
  <dgm:cxnLst>
    <dgm:cxn modelId="{73B21C12-B1F9-4725-AC90-78930E6A9FB8}" type="presOf" srcId="{B8ECBC43-5322-488F-81D0-927CC654C384}" destId="{F6EDE7DA-1CEA-4463-B8A9-2D3D60D9A715}" srcOrd="1" destOrd="0" presId="urn:microsoft.com/office/officeart/2005/8/layout/radial1"/>
    <dgm:cxn modelId="{376BC514-B9CF-44BD-8051-B1AD4D0F4F88}" srcId="{FAC16DBF-C7DA-4E36-8D25-6B0AC340057F}" destId="{1D191B5C-22F8-48A2-BD21-F501AB972639}" srcOrd="3" destOrd="0" parTransId="{B8ECBC43-5322-488F-81D0-927CC654C384}" sibTransId="{4C45E0B8-4000-461B-AE65-BEDFDDF21DC0}"/>
    <dgm:cxn modelId="{7970A631-48E7-4B27-BDE0-ACE7ED55F57E}" type="presOf" srcId="{6A51B260-175B-477E-A368-9FA8BD3522F5}" destId="{88A61D6B-CBE2-41DB-B032-FAE30430D54C}" srcOrd="0" destOrd="0" presId="urn:microsoft.com/office/officeart/2005/8/layout/radial1"/>
    <dgm:cxn modelId="{7E94A434-4AD2-40EF-AEEC-64BCE06E0B7F}" srcId="{FAC16DBF-C7DA-4E36-8D25-6B0AC340057F}" destId="{15DEA8EA-8926-426C-99F5-686B136DEA1C}" srcOrd="1" destOrd="0" parTransId="{7FBF44FC-D58B-44F5-8E64-D462576A1FE9}" sibTransId="{539277B9-8221-4E25-8481-A0613348B20E}"/>
    <dgm:cxn modelId="{58DB2237-BAA1-4446-A37A-36EB32CA1F53}" srcId="{FAC16DBF-C7DA-4E36-8D25-6B0AC340057F}" destId="{1A5F6F99-59F2-404E-B03D-C62951BA36C5}" srcOrd="2" destOrd="0" parTransId="{9048F48A-108A-489C-850B-785D8DD37D75}" sibTransId="{3CACB71F-E742-4E1A-9399-4E122BAF4C07}"/>
    <dgm:cxn modelId="{00166738-A5B0-4D87-8FCC-39B7EAE2C583}" type="presOf" srcId="{9048F48A-108A-489C-850B-785D8DD37D75}" destId="{C7F9F373-D2C7-44BE-B6C8-FD08C2102D15}" srcOrd="1" destOrd="0" presId="urn:microsoft.com/office/officeart/2005/8/layout/radial1"/>
    <dgm:cxn modelId="{3A63B442-2156-499A-8A26-98DF0E31B953}" type="presOf" srcId="{1A5F6F99-59F2-404E-B03D-C62951BA36C5}" destId="{4E160A56-77EF-4F58-A2F8-E329609D2B25}" srcOrd="0" destOrd="0" presId="urn:microsoft.com/office/officeart/2005/8/layout/radial1"/>
    <dgm:cxn modelId="{19135A4A-CBFB-4D36-9E4F-9C1D17A1E07F}" type="presOf" srcId="{B8ECBC43-5322-488F-81D0-927CC654C384}" destId="{BAF7EB26-E19C-4E1A-B6D2-353D8D8B5D72}" srcOrd="0" destOrd="0" presId="urn:microsoft.com/office/officeart/2005/8/layout/radial1"/>
    <dgm:cxn modelId="{6CA94D6B-3960-4109-B378-853C3C929101}" type="presOf" srcId="{CA7143BA-276D-4571-9ECC-622EB47CF379}" destId="{4970495A-78F1-437D-A74B-4B3CBA8ED5FE}" srcOrd="1" destOrd="0" presId="urn:microsoft.com/office/officeart/2005/8/layout/radial1"/>
    <dgm:cxn modelId="{AD6BE26D-683E-473E-8F48-18D91546EDA1}" type="presOf" srcId="{CA7143BA-276D-4571-9ECC-622EB47CF379}" destId="{584C7625-9999-44E4-82A7-B0C40105D1E6}" srcOrd="0" destOrd="0" presId="urn:microsoft.com/office/officeart/2005/8/layout/radial1"/>
    <dgm:cxn modelId="{8DD2146F-8A71-4DE4-B927-0FF45DEF73D4}" type="presOf" srcId="{15DEA8EA-8926-426C-99F5-686B136DEA1C}" destId="{61F5F25E-0036-47A1-A980-49B7F8FABB69}" srcOrd="0" destOrd="0" presId="urn:microsoft.com/office/officeart/2005/8/layout/radial1"/>
    <dgm:cxn modelId="{337A5250-021B-4D7A-873D-18E1842F477E}" srcId="{6A51B260-175B-477E-A368-9FA8BD3522F5}" destId="{FAC16DBF-C7DA-4E36-8D25-6B0AC340057F}" srcOrd="0" destOrd="0" parTransId="{7EC4AA47-9CBB-48C7-AFB5-440A23542862}" sibTransId="{16E3E879-9926-4F63-8E8F-DEC0DABDB2BF}"/>
    <dgm:cxn modelId="{2343A88A-DB12-47B1-B5C7-A0F778721B1D}" type="presOf" srcId="{1D191B5C-22F8-48A2-BD21-F501AB972639}" destId="{65D40CBA-D6B5-4FA2-870C-FD0AFC137C26}" srcOrd="0" destOrd="0" presId="urn:microsoft.com/office/officeart/2005/8/layout/radial1"/>
    <dgm:cxn modelId="{603BF48E-B318-4749-A975-F97459CF16F0}" type="presOf" srcId="{9048F48A-108A-489C-850B-785D8DD37D75}" destId="{01AD94C3-94D2-4BE4-8924-2D9AD1B38DBE}" srcOrd="0" destOrd="0" presId="urn:microsoft.com/office/officeart/2005/8/layout/radial1"/>
    <dgm:cxn modelId="{91523696-5C69-499C-9D4A-CD41C87F6708}" type="presOf" srcId="{4E09B97B-BC13-4332-8F30-9E9DBA113767}" destId="{93FDF516-D902-455F-B175-C420A8BDA052}" srcOrd="0" destOrd="0" presId="urn:microsoft.com/office/officeart/2005/8/layout/radial1"/>
    <dgm:cxn modelId="{AC8026CA-697D-4419-B7F9-568DD20ABF99}" type="presOf" srcId="{FAC16DBF-C7DA-4E36-8D25-6B0AC340057F}" destId="{379B6C6B-4BCF-4652-84E7-8233C745A3BC}" srcOrd="0" destOrd="0" presId="urn:microsoft.com/office/officeart/2005/8/layout/radial1"/>
    <dgm:cxn modelId="{141FC9E0-23FD-409B-8880-299EADFA5D5F}" type="presOf" srcId="{7FBF44FC-D58B-44F5-8E64-D462576A1FE9}" destId="{A7CABF54-7934-4F86-9362-AF300965CAAB}" srcOrd="1" destOrd="0" presId="urn:microsoft.com/office/officeart/2005/8/layout/radial1"/>
    <dgm:cxn modelId="{7E3FAAE4-F4BA-495A-A379-EBA650FD948F}" srcId="{FAC16DBF-C7DA-4E36-8D25-6B0AC340057F}" destId="{4E09B97B-BC13-4332-8F30-9E9DBA113767}" srcOrd="0" destOrd="0" parTransId="{CA7143BA-276D-4571-9ECC-622EB47CF379}" sibTransId="{5ACF2B9C-FA62-4759-A32D-06D1EAD8CD7E}"/>
    <dgm:cxn modelId="{8BF6E7E7-4191-44C0-B75A-BE043E1B7EC9}" type="presOf" srcId="{7FBF44FC-D58B-44F5-8E64-D462576A1FE9}" destId="{4BA56FCB-0E5A-4A39-AEC9-DE4A43BFC7C3}" srcOrd="0" destOrd="0" presId="urn:microsoft.com/office/officeart/2005/8/layout/radial1"/>
    <dgm:cxn modelId="{93F82243-9389-44D9-AC35-7DB348326A4D}" type="presParOf" srcId="{88A61D6B-CBE2-41DB-B032-FAE30430D54C}" destId="{379B6C6B-4BCF-4652-84E7-8233C745A3BC}" srcOrd="0" destOrd="0" presId="urn:microsoft.com/office/officeart/2005/8/layout/radial1"/>
    <dgm:cxn modelId="{D88D7042-80CA-4B07-BDA2-86B02009710B}" type="presParOf" srcId="{88A61D6B-CBE2-41DB-B032-FAE30430D54C}" destId="{584C7625-9999-44E4-82A7-B0C40105D1E6}" srcOrd="1" destOrd="0" presId="urn:microsoft.com/office/officeart/2005/8/layout/radial1"/>
    <dgm:cxn modelId="{367EFCB4-30DB-4891-87E2-C211382F50F5}" type="presParOf" srcId="{584C7625-9999-44E4-82A7-B0C40105D1E6}" destId="{4970495A-78F1-437D-A74B-4B3CBA8ED5FE}" srcOrd="0" destOrd="0" presId="urn:microsoft.com/office/officeart/2005/8/layout/radial1"/>
    <dgm:cxn modelId="{76F491E4-3320-48AF-8659-9FA90CF85659}" type="presParOf" srcId="{88A61D6B-CBE2-41DB-B032-FAE30430D54C}" destId="{93FDF516-D902-455F-B175-C420A8BDA052}" srcOrd="2" destOrd="0" presId="urn:microsoft.com/office/officeart/2005/8/layout/radial1"/>
    <dgm:cxn modelId="{E9A5D73C-2692-4013-818E-C03CF0BBA488}" type="presParOf" srcId="{88A61D6B-CBE2-41DB-B032-FAE30430D54C}" destId="{4BA56FCB-0E5A-4A39-AEC9-DE4A43BFC7C3}" srcOrd="3" destOrd="0" presId="urn:microsoft.com/office/officeart/2005/8/layout/radial1"/>
    <dgm:cxn modelId="{0991B52A-AC60-4C6C-8C4D-5B60B45E65ED}" type="presParOf" srcId="{4BA56FCB-0E5A-4A39-AEC9-DE4A43BFC7C3}" destId="{A7CABF54-7934-4F86-9362-AF300965CAAB}" srcOrd="0" destOrd="0" presId="urn:microsoft.com/office/officeart/2005/8/layout/radial1"/>
    <dgm:cxn modelId="{A24F44AB-F3B2-4CC6-B6FD-BBF0DA96990E}" type="presParOf" srcId="{88A61D6B-CBE2-41DB-B032-FAE30430D54C}" destId="{61F5F25E-0036-47A1-A980-49B7F8FABB69}" srcOrd="4" destOrd="0" presId="urn:microsoft.com/office/officeart/2005/8/layout/radial1"/>
    <dgm:cxn modelId="{FCEFD35F-142C-4663-9E11-12F344FAC07B}" type="presParOf" srcId="{88A61D6B-CBE2-41DB-B032-FAE30430D54C}" destId="{01AD94C3-94D2-4BE4-8924-2D9AD1B38DBE}" srcOrd="5" destOrd="0" presId="urn:microsoft.com/office/officeart/2005/8/layout/radial1"/>
    <dgm:cxn modelId="{D6B99675-7AC2-457B-8B2B-4AABF44BC5D8}" type="presParOf" srcId="{01AD94C3-94D2-4BE4-8924-2D9AD1B38DBE}" destId="{C7F9F373-D2C7-44BE-B6C8-FD08C2102D15}" srcOrd="0" destOrd="0" presId="urn:microsoft.com/office/officeart/2005/8/layout/radial1"/>
    <dgm:cxn modelId="{F065E9D1-AB55-47AE-97F3-D1AE778C8F03}" type="presParOf" srcId="{88A61D6B-CBE2-41DB-B032-FAE30430D54C}" destId="{4E160A56-77EF-4F58-A2F8-E329609D2B25}" srcOrd="6" destOrd="0" presId="urn:microsoft.com/office/officeart/2005/8/layout/radial1"/>
    <dgm:cxn modelId="{F92DBCE1-238E-4544-93FD-C4805DBCDC24}" type="presParOf" srcId="{88A61D6B-CBE2-41DB-B032-FAE30430D54C}" destId="{BAF7EB26-E19C-4E1A-B6D2-353D8D8B5D72}" srcOrd="7" destOrd="0" presId="urn:microsoft.com/office/officeart/2005/8/layout/radial1"/>
    <dgm:cxn modelId="{0C3A5CE4-B940-465E-903D-C72D48736003}" type="presParOf" srcId="{BAF7EB26-E19C-4E1A-B6D2-353D8D8B5D72}" destId="{F6EDE7DA-1CEA-4463-B8A9-2D3D60D9A715}" srcOrd="0" destOrd="0" presId="urn:microsoft.com/office/officeart/2005/8/layout/radial1"/>
    <dgm:cxn modelId="{F0A424E8-CB8C-4327-887D-1CC030F30716}" type="presParOf" srcId="{88A61D6B-CBE2-41DB-B032-FAE30430D54C}" destId="{65D40CBA-D6B5-4FA2-870C-FD0AFC137C26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0EE1DE-394E-4545-B991-37770948A573}" type="doc">
      <dgm:prSet loTypeId="urn:microsoft.com/office/officeart/2005/8/layout/matrix1" loCatId="matrix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de-DE"/>
        </a:p>
      </dgm:t>
    </dgm:pt>
    <dgm:pt modelId="{02D170FD-D9C4-4F8F-AD5B-623A473EC671}">
      <dgm:prSet phldrT="[Text]"/>
      <dgm:spPr/>
      <dgm:t>
        <a:bodyPr/>
        <a:lstStyle/>
        <a:p>
          <a:endParaRPr lang="de-DE" dirty="0"/>
        </a:p>
      </dgm:t>
    </dgm:pt>
    <dgm:pt modelId="{5B520710-8928-4A71-887A-D1131FA26560}" type="parTrans" cxnId="{86949084-5670-436A-BAB3-749DA2958776}">
      <dgm:prSet/>
      <dgm:spPr/>
      <dgm:t>
        <a:bodyPr/>
        <a:lstStyle/>
        <a:p>
          <a:endParaRPr lang="de-DE"/>
        </a:p>
      </dgm:t>
    </dgm:pt>
    <dgm:pt modelId="{42DCA4B9-BC4D-46C9-8BB2-D1EA59D7CE76}" type="sibTrans" cxnId="{86949084-5670-436A-BAB3-749DA2958776}">
      <dgm:prSet/>
      <dgm:spPr/>
      <dgm:t>
        <a:bodyPr/>
        <a:lstStyle/>
        <a:p>
          <a:endParaRPr lang="de-DE"/>
        </a:p>
      </dgm:t>
    </dgm:pt>
    <dgm:pt modelId="{AEDE70C9-5262-4CE7-B19E-62054B1B01D7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Functional Tests</a:t>
          </a:r>
          <a:br>
            <a:rPr lang="en-US" dirty="0"/>
          </a:br>
          <a:r>
            <a:rPr lang="en-US" dirty="0"/>
            <a:t>Story Tests</a:t>
          </a:r>
          <a:br>
            <a:rPr lang="en-US" dirty="0"/>
          </a:br>
          <a:r>
            <a:rPr lang="en-US" dirty="0"/>
            <a:t>Simulation Tests</a:t>
          </a:r>
          <a:br>
            <a:rPr lang="en-US" dirty="0"/>
          </a:br>
          <a:r>
            <a:rPr lang="en-US" dirty="0"/>
            <a:t>Prototypes</a:t>
          </a:r>
          <a:endParaRPr lang="de-DE" dirty="0"/>
        </a:p>
      </dgm:t>
    </dgm:pt>
    <dgm:pt modelId="{B4C9B50B-473A-4A7E-A10E-7DC7EADBACAA}" type="parTrans" cxnId="{3F80C924-7C54-4333-93AA-632688045FB3}">
      <dgm:prSet/>
      <dgm:spPr/>
      <dgm:t>
        <a:bodyPr/>
        <a:lstStyle/>
        <a:p>
          <a:endParaRPr lang="de-DE"/>
        </a:p>
      </dgm:t>
    </dgm:pt>
    <dgm:pt modelId="{47203599-DB23-43BA-B0A4-2A221F3F1D6F}" type="sibTrans" cxnId="{3F80C924-7C54-4333-93AA-632688045FB3}">
      <dgm:prSet/>
      <dgm:spPr/>
      <dgm:t>
        <a:bodyPr/>
        <a:lstStyle/>
        <a:p>
          <a:endParaRPr lang="de-DE"/>
        </a:p>
      </dgm:t>
    </dgm:pt>
    <dgm:pt modelId="{327F3151-EF21-40D2-8C22-B76C1D7BCBAA}">
      <dgm:prSet phldrT="[Text]" phldr="1"/>
      <dgm:spPr/>
      <dgm:t>
        <a:bodyPr/>
        <a:lstStyle/>
        <a:p>
          <a:endParaRPr lang="de-DE"/>
        </a:p>
      </dgm:t>
    </dgm:pt>
    <dgm:pt modelId="{A2041488-BF41-4980-B090-B39F99E6EFC8}" type="parTrans" cxnId="{2DEDEC40-438D-495F-B61A-758B43F228D3}">
      <dgm:prSet/>
      <dgm:spPr/>
      <dgm:t>
        <a:bodyPr/>
        <a:lstStyle/>
        <a:p>
          <a:endParaRPr lang="de-DE"/>
        </a:p>
      </dgm:t>
    </dgm:pt>
    <dgm:pt modelId="{998FEC99-9801-4DF9-B6AA-8E5FEE6B7AC3}" type="sibTrans" cxnId="{2DEDEC40-438D-495F-B61A-758B43F228D3}">
      <dgm:prSet/>
      <dgm:spPr/>
      <dgm:t>
        <a:bodyPr/>
        <a:lstStyle/>
        <a:p>
          <a:endParaRPr lang="de-DE"/>
        </a:p>
      </dgm:t>
    </dgm:pt>
    <dgm:pt modelId="{6BAEB4C3-9311-46A0-8A6D-24D80AC8843F}">
      <dgm:prSet phldrT="[Text]" phldr="1"/>
      <dgm:spPr/>
      <dgm:t>
        <a:bodyPr/>
        <a:lstStyle/>
        <a:p>
          <a:endParaRPr lang="de-DE"/>
        </a:p>
      </dgm:t>
    </dgm:pt>
    <dgm:pt modelId="{11B19B3C-2A4A-466D-906A-D8C7CA1D2EE2}" type="parTrans" cxnId="{4B341CEB-DED5-441C-9719-F90D6833598C}">
      <dgm:prSet/>
      <dgm:spPr/>
      <dgm:t>
        <a:bodyPr/>
        <a:lstStyle/>
        <a:p>
          <a:endParaRPr lang="de-DE"/>
        </a:p>
      </dgm:t>
    </dgm:pt>
    <dgm:pt modelId="{97A70E53-B640-4254-8CC2-21F40D69DE44}" type="sibTrans" cxnId="{4B341CEB-DED5-441C-9719-F90D6833598C}">
      <dgm:prSet/>
      <dgm:spPr/>
      <dgm:t>
        <a:bodyPr/>
        <a:lstStyle/>
        <a:p>
          <a:endParaRPr lang="de-DE"/>
        </a:p>
      </dgm:t>
    </dgm:pt>
    <dgm:pt modelId="{825DC8CD-AB30-4E5F-8145-6C6C2BE7E912}">
      <dgm:prSet phldrT="[Text]"/>
      <dgm:spPr/>
      <dgm:t>
        <a:bodyPr/>
        <a:lstStyle/>
        <a:p>
          <a:r>
            <a:rPr lang="en-US" dirty="0"/>
            <a:t>User Acceptance Testing</a:t>
          </a:r>
          <a:br>
            <a:rPr lang="en-US" dirty="0"/>
          </a:br>
          <a:r>
            <a:rPr lang="en-US" dirty="0"/>
            <a:t>Scenarios</a:t>
          </a:r>
          <a:br>
            <a:rPr lang="en-US" dirty="0"/>
          </a:br>
          <a:r>
            <a:rPr lang="en-US" dirty="0"/>
            <a:t>Exploratory Testing</a:t>
          </a:r>
          <a:endParaRPr lang="de-DE" dirty="0"/>
        </a:p>
      </dgm:t>
    </dgm:pt>
    <dgm:pt modelId="{2851512A-4CAD-4B9D-B940-D248F55F1066}" type="parTrans" cxnId="{E3E18358-E1BE-4590-8BAB-1FF3D9F47E60}">
      <dgm:prSet/>
      <dgm:spPr/>
      <dgm:t>
        <a:bodyPr/>
        <a:lstStyle/>
        <a:p>
          <a:endParaRPr lang="de-DE"/>
        </a:p>
      </dgm:t>
    </dgm:pt>
    <dgm:pt modelId="{91B2ECB1-01E8-4A8A-A060-9584B74319F8}" type="sibTrans" cxnId="{E3E18358-E1BE-4590-8BAB-1FF3D9F47E60}">
      <dgm:prSet/>
      <dgm:spPr/>
      <dgm:t>
        <a:bodyPr/>
        <a:lstStyle/>
        <a:p>
          <a:endParaRPr lang="de-DE"/>
        </a:p>
      </dgm:t>
    </dgm:pt>
    <dgm:pt modelId="{FCD9E0B0-0448-4587-9E3B-371A5B835EB2}">
      <dgm:prSet phldrT="[Text]" custT="1"/>
      <dgm:spPr/>
      <dgm:t>
        <a:bodyPr/>
        <a:lstStyle/>
        <a:p>
          <a:r>
            <a:rPr lang="en-US" sz="4400" dirty="0"/>
            <a:t>Unit Tests</a:t>
          </a:r>
          <a:br>
            <a:rPr lang="en-US" sz="1600" dirty="0"/>
          </a:br>
          <a:r>
            <a:rPr lang="en-US" sz="1600" dirty="0"/>
            <a:t>Component Tests</a:t>
          </a:r>
        </a:p>
        <a:p>
          <a:endParaRPr lang="de-DE" sz="1600" dirty="0"/>
        </a:p>
      </dgm:t>
    </dgm:pt>
    <dgm:pt modelId="{CBB856FE-C8D3-4836-982D-FC146964C813}" type="parTrans" cxnId="{9B8BF9E2-C21A-4935-AB46-7041C5B757CF}">
      <dgm:prSet/>
      <dgm:spPr/>
      <dgm:t>
        <a:bodyPr/>
        <a:lstStyle/>
        <a:p>
          <a:endParaRPr lang="de-DE"/>
        </a:p>
      </dgm:t>
    </dgm:pt>
    <dgm:pt modelId="{7E5B533A-8436-4268-9DC0-73B06E18D75A}" type="sibTrans" cxnId="{9B8BF9E2-C21A-4935-AB46-7041C5B757CF}">
      <dgm:prSet/>
      <dgm:spPr/>
      <dgm:t>
        <a:bodyPr/>
        <a:lstStyle/>
        <a:p>
          <a:endParaRPr lang="de-DE"/>
        </a:p>
      </dgm:t>
    </dgm:pt>
    <dgm:pt modelId="{E420871A-2F8C-45F6-8C26-29CA7D002E25}">
      <dgm:prSet phldrT="[Text]"/>
      <dgm:spPr/>
      <dgm:t>
        <a:bodyPr/>
        <a:lstStyle/>
        <a:p>
          <a:r>
            <a:rPr lang="en-US" dirty="0"/>
            <a:t>Performance Tests</a:t>
          </a:r>
          <a:br>
            <a:rPr lang="en-US" dirty="0"/>
          </a:br>
          <a:r>
            <a:rPr lang="en-US" dirty="0"/>
            <a:t>Security Tests</a:t>
          </a:r>
          <a:br>
            <a:rPr lang="en-US" dirty="0"/>
          </a:br>
          <a:r>
            <a:rPr lang="en-US" dirty="0"/>
            <a:t>Usability Tests</a:t>
          </a:r>
          <a:endParaRPr lang="de-DE" dirty="0"/>
        </a:p>
      </dgm:t>
    </dgm:pt>
    <dgm:pt modelId="{024FAB81-C7B7-48AA-A000-7E09CBC7399E}" type="parTrans" cxnId="{159086E1-80C1-4CB5-9EE1-5C6CA52A0883}">
      <dgm:prSet/>
      <dgm:spPr/>
      <dgm:t>
        <a:bodyPr/>
        <a:lstStyle/>
        <a:p>
          <a:endParaRPr lang="de-DE"/>
        </a:p>
      </dgm:t>
    </dgm:pt>
    <dgm:pt modelId="{D963D168-7A4A-4830-B57E-63837875C78A}" type="sibTrans" cxnId="{159086E1-80C1-4CB5-9EE1-5C6CA52A0883}">
      <dgm:prSet/>
      <dgm:spPr/>
      <dgm:t>
        <a:bodyPr/>
        <a:lstStyle/>
        <a:p>
          <a:endParaRPr lang="de-DE"/>
        </a:p>
      </dgm:t>
    </dgm:pt>
    <dgm:pt modelId="{AF885029-BE6A-4E2E-93DF-A5E71D86166B}" type="pres">
      <dgm:prSet presAssocID="{9E0EE1DE-394E-4545-B991-37770948A573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65D85DB-6F65-4E55-8A2D-7393BC527ADD}" type="pres">
      <dgm:prSet presAssocID="{9E0EE1DE-394E-4545-B991-37770948A573}" presName="matrix" presStyleCnt="0"/>
      <dgm:spPr/>
    </dgm:pt>
    <dgm:pt modelId="{04D5C6DE-E413-46CE-8668-E9BBA7AC2A94}" type="pres">
      <dgm:prSet presAssocID="{9E0EE1DE-394E-4545-B991-37770948A573}" presName="tile1" presStyleLbl="node1" presStyleIdx="0" presStyleCnt="4"/>
      <dgm:spPr/>
    </dgm:pt>
    <dgm:pt modelId="{E9B902BD-1781-48E0-8FA4-1787CA4EF357}" type="pres">
      <dgm:prSet presAssocID="{9E0EE1DE-394E-4545-B991-37770948A57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84CCABA-1B56-4591-8952-51C5985B3FE6}" type="pres">
      <dgm:prSet presAssocID="{9E0EE1DE-394E-4545-B991-37770948A573}" presName="tile2" presStyleLbl="node1" presStyleIdx="1" presStyleCnt="4" custLinFactNeighborX="11354" custLinFactNeighborY="-735"/>
      <dgm:spPr/>
    </dgm:pt>
    <dgm:pt modelId="{2CBEE24A-00E9-4546-8F65-71AB87694A89}" type="pres">
      <dgm:prSet presAssocID="{9E0EE1DE-394E-4545-B991-37770948A57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28F52C4-23F3-4B98-A96D-E526CF854CBF}" type="pres">
      <dgm:prSet presAssocID="{9E0EE1DE-394E-4545-B991-37770948A573}" presName="tile3" presStyleLbl="node1" presStyleIdx="2" presStyleCnt="4"/>
      <dgm:spPr/>
    </dgm:pt>
    <dgm:pt modelId="{6D903A2C-7705-4597-948F-AC9AA230BB78}" type="pres">
      <dgm:prSet presAssocID="{9E0EE1DE-394E-4545-B991-37770948A57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70AAA7F-3468-4889-AA2D-7E800DA114E4}" type="pres">
      <dgm:prSet presAssocID="{9E0EE1DE-394E-4545-B991-37770948A573}" presName="tile4" presStyleLbl="node1" presStyleIdx="3" presStyleCnt="4"/>
      <dgm:spPr/>
    </dgm:pt>
    <dgm:pt modelId="{61A001C1-6450-41FA-ADAD-92712F67B5CA}" type="pres">
      <dgm:prSet presAssocID="{9E0EE1DE-394E-4545-B991-37770948A57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4ED4DEE-F325-4CF6-8787-4375951D003B}" type="pres">
      <dgm:prSet presAssocID="{9E0EE1DE-394E-4545-B991-37770948A573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D3F0F406-5F1D-4086-94E0-993916F56959}" type="presOf" srcId="{02D170FD-D9C4-4F8F-AD5B-623A473EC671}" destId="{34ED4DEE-F325-4CF6-8787-4375951D003B}" srcOrd="0" destOrd="0" presId="urn:microsoft.com/office/officeart/2005/8/layout/matrix1"/>
    <dgm:cxn modelId="{3F80C924-7C54-4333-93AA-632688045FB3}" srcId="{02D170FD-D9C4-4F8F-AD5B-623A473EC671}" destId="{AEDE70C9-5262-4CE7-B19E-62054B1B01D7}" srcOrd="0" destOrd="0" parTransId="{B4C9B50B-473A-4A7E-A10E-7DC7EADBACAA}" sibTransId="{47203599-DB23-43BA-B0A4-2A221F3F1D6F}"/>
    <dgm:cxn modelId="{2DEDEC40-438D-495F-B61A-758B43F228D3}" srcId="{9E0EE1DE-394E-4545-B991-37770948A573}" destId="{327F3151-EF21-40D2-8C22-B76C1D7BCBAA}" srcOrd="1" destOrd="0" parTransId="{A2041488-BF41-4980-B090-B39F99E6EFC8}" sibTransId="{998FEC99-9801-4DF9-B6AA-8E5FEE6B7AC3}"/>
    <dgm:cxn modelId="{1D9F8D6D-9F7C-4B2F-97D6-C5CC04A5A37D}" type="presOf" srcId="{FCD9E0B0-0448-4587-9E3B-371A5B835EB2}" destId="{028F52C4-23F3-4B98-A96D-E526CF854CBF}" srcOrd="0" destOrd="0" presId="urn:microsoft.com/office/officeart/2005/8/layout/matrix1"/>
    <dgm:cxn modelId="{10C84B53-A23B-40B7-BA41-B05F8D38F217}" type="presOf" srcId="{825DC8CD-AB30-4E5F-8145-6C6C2BE7E912}" destId="{484CCABA-1B56-4591-8952-51C5985B3FE6}" srcOrd="0" destOrd="0" presId="urn:microsoft.com/office/officeart/2005/8/layout/matrix1"/>
    <dgm:cxn modelId="{3848F557-01E6-4C85-9F73-992FEF67BDAB}" type="presOf" srcId="{AEDE70C9-5262-4CE7-B19E-62054B1B01D7}" destId="{04D5C6DE-E413-46CE-8668-E9BBA7AC2A94}" srcOrd="0" destOrd="0" presId="urn:microsoft.com/office/officeart/2005/8/layout/matrix1"/>
    <dgm:cxn modelId="{E3E18358-E1BE-4590-8BAB-1FF3D9F47E60}" srcId="{02D170FD-D9C4-4F8F-AD5B-623A473EC671}" destId="{825DC8CD-AB30-4E5F-8145-6C6C2BE7E912}" srcOrd="1" destOrd="0" parTransId="{2851512A-4CAD-4B9D-B940-D248F55F1066}" sibTransId="{91B2ECB1-01E8-4A8A-A060-9584B74319F8}"/>
    <dgm:cxn modelId="{F99ECF7B-9EFD-410D-AA40-8A871D5DD097}" type="presOf" srcId="{AEDE70C9-5262-4CE7-B19E-62054B1B01D7}" destId="{E9B902BD-1781-48E0-8FA4-1787CA4EF357}" srcOrd="1" destOrd="0" presId="urn:microsoft.com/office/officeart/2005/8/layout/matrix1"/>
    <dgm:cxn modelId="{86949084-5670-436A-BAB3-749DA2958776}" srcId="{9E0EE1DE-394E-4545-B991-37770948A573}" destId="{02D170FD-D9C4-4F8F-AD5B-623A473EC671}" srcOrd="0" destOrd="0" parTransId="{5B520710-8928-4A71-887A-D1131FA26560}" sibTransId="{42DCA4B9-BC4D-46C9-8BB2-D1EA59D7CE76}"/>
    <dgm:cxn modelId="{84826494-D1FF-438D-B994-27D2AD0047AC}" type="presOf" srcId="{E420871A-2F8C-45F6-8C26-29CA7D002E25}" destId="{E70AAA7F-3468-4889-AA2D-7E800DA114E4}" srcOrd="0" destOrd="0" presId="urn:microsoft.com/office/officeart/2005/8/layout/matrix1"/>
    <dgm:cxn modelId="{5CB224A7-3F5C-434B-99E5-D6C073CF3EE5}" type="presOf" srcId="{FCD9E0B0-0448-4587-9E3B-371A5B835EB2}" destId="{6D903A2C-7705-4597-948F-AC9AA230BB78}" srcOrd="1" destOrd="0" presId="urn:microsoft.com/office/officeart/2005/8/layout/matrix1"/>
    <dgm:cxn modelId="{D8E7C3CD-F685-452B-B78E-38BD1F6596AD}" type="presOf" srcId="{825DC8CD-AB30-4E5F-8145-6C6C2BE7E912}" destId="{2CBEE24A-00E9-4546-8F65-71AB87694A89}" srcOrd="1" destOrd="0" presId="urn:microsoft.com/office/officeart/2005/8/layout/matrix1"/>
    <dgm:cxn modelId="{159086E1-80C1-4CB5-9EE1-5C6CA52A0883}" srcId="{02D170FD-D9C4-4F8F-AD5B-623A473EC671}" destId="{E420871A-2F8C-45F6-8C26-29CA7D002E25}" srcOrd="3" destOrd="0" parTransId="{024FAB81-C7B7-48AA-A000-7E09CBC7399E}" sibTransId="{D963D168-7A4A-4830-B57E-63837875C78A}"/>
    <dgm:cxn modelId="{9B8BF9E2-C21A-4935-AB46-7041C5B757CF}" srcId="{02D170FD-D9C4-4F8F-AD5B-623A473EC671}" destId="{FCD9E0B0-0448-4587-9E3B-371A5B835EB2}" srcOrd="2" destOrd="0" parTransId="{CBB856FE-C8D3-4836-982D-FC146964C813}" sibTransId="{7E5B533A-8436-4268-9DC0-73B06E18D75A}"/>
    <dgm:cxn modelId="{669541E3-F6DF-40C0-A4C4-76D4460DCAF4}" type="presOf" srcId="{E420871A-2F8C-45F6-8C26-29CA7D002E25}" destId="{61A001C1-6450-41FA-ADAD-92712F67B5CA}" srcOrd="1" destOrd="0" presId="urn:microsoft.com/office/officeart/2005/8/layout/matrix1"/>
    <dgm:cxn modelId="{4B341CEB-DED5-441C-9719-F90D6833598C}" srcId="{9E0EE1DE-394E-4545-B991-37770948A573}" destId="{6BAEB4C3-9311-46A0-8A6D-24D80AC8843F}" srcOrd="2" destOrd="0" parTransId="{11B19B3C-2A4A-466D-906A-D8C7CA1D2EE2}" sibTransId="{97A70E53-B640-4254-8CC2-21F40D69DE44}"/>
    <dgm:cxn modelId="{841944F8-4727-4DB0-AB66-51CFD9CFC12E}" type="presOf" srcId="{9E0EE1DE-394E-4545-B991-37770948A573}" destId="{AF885029-BE6A-4E2E-93DF-A5E71D86166B}" srcOrd="0" destOrd="0" presId="urn:microsoft.com/office/officeart/2005/8/layout/matrix1"/>
    <dgm:cxn modelId="{AC50DC22-E836-4C78-B39F-8CFC853133F4}" type="presParOf" srcId="{AF885029-BE6A-4E2E-93DF-A5E71D86166B}" destId="{065D85DB-6F65-4E55-8A2D-7393BC527ADD}" srcOrd="0" destOrd="0" presId="urn:microsoft.com/office/officeart/2005/8/layout/matrix1"/>
    <dgm:cxn modelId="{00CA01D7-04CA-4487-BCD2-840155CF6A34}" type="presParOf" srcId="{065D85DB-6F65-4E55-8A2D-7393BC527ADD}" destId="{04D5C6DE-E413-46CE-8668-E9BBA7AC2A94}" srcOrd="0" destOrd="0" presId="urn:microsoft.com/office/officeart/2005/8/layout/matrix1"/>
    <dgm:cxn modelId="{ACC3EE47-19BC-4571-B84E-3860ABD53227}" type="presParOf" srcId="{065D85DB-6F65-4E55-8A2D-7393BC527ADD}" destId="{E9B902BD-1781-48E0-8FA4-1787CA4EF357}" srcOrd="1" destOrd="0" presId="urn:microsoft.com/office/officeart/2005/8/layout/matrix1"/>
    <dgm:cxn modelId="{4EA73578-F3BF-44A2-AB05-85ED21E86794}" type="presParOf" srcId="{065D85DB-6F65-4E55-8A2D-7393BC527ADD}" destId="{484CCABA-1B56-4591-8952-51C5985B3FE6}" srcOrd="2" destOrd="0" presId="urn:microsoft.com/office/officeart/2005/8/layout/matrix1"/>
    <dgm:cxn modelId="{0AF15E05-76CF-4966-A9BE-F0BFCDA7863D}" type="presParOf" srcId="{065D85DB-6F65-4E55-8A2D-7393BC527ADD}" destId="{2CBEE24A-00E9-4546-8F65-71AB87694A89}" srcOrd="3" destOrd="0" presId="urn:microsoft.com/office/officeart/2005/8/layout/matrix1"/>
    <dgm:cxn modelId="{92A5FBFB-B1BA-4155-86E9-0F2BB3546A26}" type="presParOf" srcId="{065D85DB-6F65-4E55-8A2D-7393BC527ADD}" destId="{028F52C4-23F3-4B98-A96D-E526CF854CBF}" srcOrd="4" destOrd="0" presId="urn:microsoft.com/office/officeart/2005/8/layout/matrix1"/>
    <dgm:cxn modelId="{4A8BFDD4-B1C7-4D35-A2EF-2174639BE80A}" type="presParOf" srcId="{065D85DB-6F65-4E55-8A2D-7393BC527ADD}" destId="{6D903A2C-7705-4597-948F-AC9AA230BB78}" srcOrd="5" destOrd="0" presId="urn:microsoft.com/office/officeart/2005/8/layout/matrix1"/>
    <dgm:cxn modelId="{3775207C-3599-4A8A-9188-DE14ADA3C749}" type="presParOf" srcId="{065D85DB-6F65-4E55-8A2D-7393BC527ADD}" destId="{E70AAA7F-3468-4889-AA2D-7E800DA114E4}" srcOrd="6" destOrd="0" presId="urn:microsoft.com/office/officeart/2005/8/layout/matrix1"/>
    <dgm:cxn modelId="{37F8D852-000A-4B40-962A-A683D0B4976E}" type="presParOf" srcId="{065D85DB-6F65-4E55-8A2D-7393BC527ADD}" destId="{61A001C1-6450-41FA-ADAD-92712F67B5CA}" srcOrd="7" destOrd="0" presId="urn:microsoft.com/office/officeart/2005/8/layout/matrix1"/>
    <dgm:cxn modelId="{4893604C-AC13-4461-8EAE-AA361A875F86}" type="presParOf" srcId="{AF885029-BE6A-4E2E-93DF-A5E71D86166B}" destId="{34ED4DEE-F325-4CF6-8787-4375951D003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628A71-9970-49EF-BE39-8058FA2C691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4DAB9-A670-451B-ACC3-2F999FBCD95F}">
      <dgm:prSet phldrT="[Text]"/>
      <dgm:spPr/>
      <dgm:t>
        <a:bodyPr/>
        <a:lstStyle/>
        <a:p>
          <a:endParaRPr lang="en-US" dirty="0"/>
        </a:p>
      </dgm:t>
    </dgm:pt>
    <dgm:pt modelId="{58F236BF-C410-4FB3-9D16-B5F705046504}" type="parTrans" cxnId="{BF7B9ED9-B671-4355-919A-F66042E33886}">
      <dgm:prSet/>
      <dgm:spPr/>
      <dgm:t>
        <a:bodyPr/>
        <a:lstStyle/>
        <a:p>
          <a:endParaRPr lang="en-US"/>
        </a:p>
      </dgm:t>
    </dgm:pt>
    <dgm:pt modelId="{FB33077F-7F77-46B5-8BD7-C3A6956498FA}" type="sibTrans" cxnId="{BF7B9ED9-B671-4355-919A-F66042E33886}">
      <dgm:prSet/>
      <dgm:spPr/>
      <dgm:t>
        <a:bodyPr/>
        <a:lstStyle/>
        <a:p>
          <a:endParaRPr lang="en-US"/>
        </a:p>
      </dgm:t>
    </dgm:pt>
    <dgm:pt modelId="{B118C8EE-3A77-4B65-A7EB-A5E7CC42A746}">
      <dgm:prSet phldrT="[Text]"/>
      <dgm:spPr/>
      <dgm:t>
        <a:bodyPr/>
        <a:lstStyle/>
        <a:p>
          <a:r>
            <a:rPr lang="en-US"/>
            <a:t>Arrange</a:t>
          </a:r>
          <a:endParaRPr lang="en-US" dirty="0"/>
        </a:p>
      </dgm:t>
    </dgm:pt>
    <dgm:pt modelId="{C2D2D5FC-8AF9-46C8-B0B7-561C00A97AFB}" type="parTrans" cxnId="{587AE9F3-E00F-4399-A398-1B452EC219FA}">
      <dgm:prSet/>
      <dgm:spPr/>
      <dgm:t>
        <a:bodyPr/>
        <a:lstStyle/>
        <a:p>
          <a:endParaRPr lang="en-US"/>
        </a:p>
      </dgm:t>
    </dgm:pt>
    <dgm:pt modelId="{F2BB8BA2-B351-4CEA-8C36-984C76425F10}" type="sibTrans" cxnId="{587AE9F3-E00F-4399-A398-1B452EC219FA}">
      <dgm:prSet/>
      <dgm:spPr/>
      <dgm:t>
        <a:bodyPr/>
        <a:lstStyle/>
        <a:p>
          <a:endParaRPr lang="en-US"/>
        </a:p>
      </dgm:t>
    </dgm:pt>
    <dgm:pt modelId="{B90A9234-308E-4C0D-98DB-89FCFBB51D46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DCB413FE-AC33-4BB1-90A4-530A123CD479}" type="parTrans" cxnId="{6C977464-4F61-4C1C-B131-721FEC6AE718}">
      <dgm:prSet/>
      <dgm:spPr/>
      <dgm:t>
        <a:bodyPr/>
        <a:lstStyle/>
        <a:p>
          <a:endParaRPr lang="en-US"/>
        </a:p>
      </dgm:t>
    </dgm:pt>
    <dgm:pt modelId="{609B9BF4-4BBD-4881-A88B-D8ACE22F5ECC}" type="sibTrans" cxnId="{6C977464-4F61-4C1C-B131-721FEC6AE718}">
      <dgm:prSet/>
      <dgm:spPr/>
      <dgm:t>
        <a:bodyPr/>
        <a:lstStyle/>
        <a:p>
          <a:endParaRPr lang="en-US"/>
        </a:p>
      </dgm:t>
    </dgm:pt>
    <dgm:pt modelId="{FF846BF0-C356-4274-889B-3CA516ECE09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D419972-E560-4DDC-8DC6-34B0C74C91A5}" type="parTrans" cxnId="{6EB8B4A7-75FC-4B1D-B41F-5EDBD05E338F}">
      <dgm:prSet/>
      <dgm:spPr/>
      <dgm:t>
        <a:bodyPr/>
        <a:lstStyle/>
        <a:p>
          <a:endParaRPr lang="en-US"/>
        </a:p>
      </dgm:t>
    </dgm:pt>
    <dgm:pt modelId="{40EC7B58-6E7D-4EED-954A-13C66CD18D23}" type="sibTrans" cxnId="{6EB8B4A7-75FC-4B1D-B41F-5EDBD05E338F}">
      <dgm:prSet/>
      <dgm:spPr/>
      <dgm:t>
        <a:bodyPr/>
        <a:lstStyle/>
        <a:p>
          <a:endParaRPr lang="en-US"/>
        </a:p>
      </dgm:t>
    </dgm:pt>
    <dgm:pt modelId="{85603015-32D6-4CDF-B645-176C10F224F0}">
      <dgm:prSet phldrT="[Text]"/>
      <dgm:spPr/>
      <dgm:t>
        <a:bodyPr/>
        <a:lstStyle/>
        <a:p>
          <a:r>
            <a:rPr lang="en-US" dirty="0"/>
            <a:t>Assert</a:t>
          </a:r>
        </a:p>
      </dgm:t>
    </dgm:pt>
    <dgm:pt modelId="{42E0C5B1-1701-4114-8FE9-17195A59D837}" type="parTrans" cxnId="{443FB639-EFE7-41AC-864A-F2CB34F120E4}">
      <dgm:prSet/>
      <dgm:spPr/>
      <dgm:t>
        <a:bodyPr/>
        <a:lstStyle/>
        <a:p>
          <a:endParaRPr lang="en-US"/>
        </a:p>
      </dgm:t>
    </dgm:pt>
    <dgm:pt modelId="{DD8701F7-1BC6-4B2B-A76B-55A3C3F481D6}" type="sibTrans" cxnId="{443FB639-EFE7-41AC-864A-F2CB34F120E4}">
      <dgm:prSet/>
      <dgm:spPr/>
      <dgm:t>
        <a:bodyPr/>
        <a:lstStyle/>
        <a:p>
          <a:endParaRPr lang="en-US"/>
        </a:p>
      </dgm:t>
    </dgm:pt>
    <dgm:pt modelId="{019F106E-8908-48EA-8E17-A5E190E7DC2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057F1D21-D86D-44D5-B608-D004148632C4}" type="sibTrans" cxnId="{9DBCE961-4F60-4CE8-AF60-C9B522168A56}">
      <dgm:prSet/>
      <dgm:spPr/>
      <dgm:t>
        <a:bodyPr/>
        <a:lstStyle/>
        <a:p>
          <a:endParaRPr lang="en-US"/>
        </a:p>
      </dgm:t>
    </dgm:pt>
    <dgm:pt modelId="{8262E0E3-BF04-4142-A87E-16811D2AE4A3}" type="parTrans" cxnId="{9DBCE961-4F60-4CE8-AF60-C9B522168A56}">
      <dgm:prSet/>
      <dgm:spPr/>
      <dgm:t>
        <a:bodyPr/>
        <a:lstStyle/>
        <a:p>
          <a:endParaRPr lang="en-US"/>
        </a:p>
      </dgm:t>
    </dgm:pt>
    <dgm:pt modelId="{568ABA48-B93D-4E71-89A9-A4FBE90642F0}" type="pres">
      <dgm:prSet presAssocID="{5D628A71-9970-49EF-BE39-8058FA2C691E}" presName="linearFlow" presStyleCnt="0">
        <dgm:presLayoutVars>
          <dgm:dir/>
          <dgm:animLvl val="lvl"/>
          <dgm:resizeHandles val="exact"/>
        </dgm:presLayoutVars>
      </dgm:prSet>
      <dgm:spPr/>
    </dgm:pt>
    <dgm:pt modelId="{10ACE48B-0D66-46C5-830D-A1E674A91B88}" type="pres">
      <dgm:prSet presAssocID="{0744DAB9-A670-451B-ACC3-2F999FBCD95F}" presName="composite" presStyleCnt="0"/>
      <dgm:spPr/>
    </dgm:pt>
    <dgm:pt modelId="{EC00608A-40F0-4695-93DC-488A2BA2C63C}" type="pres">
      <dgm:prSet presAssocID="{0744DAB9-A670-451B-ACC3-2F999FBCD95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2A0CCF9-218C-4CD3-B7D5-3106FBD276D7}" type="pres">
      <dgm:prSet presAssocID="{0744DAB9-A670-451B-ACC3-2F999FBCD95F}" presName="descendantText" presStyleLbl="alignAcc1" presStyleIdx="0" presStyleCnt="3">
        <dgm:presLayoutVars>
          <dgm:bulletEnabled val="1"/>
        </dgm:presLayoutVars>
      </dgm:prSet>
      <dgm:spPr/>
    </dgm:pt>
    <dgm:pt modelId="{2B83EEB9-4C1D-4A9E-8E5A-151A1805BB53}" type="pres">
      <dgm:prSet presAssocID="{FB33077F-7F77-46B5-8BD7-C3A6956498FA}" presName="sp" presStyleCnt="0"/>
      <dgm:spPr/>
    </dgm:pt>
    <dgm:pt modelId="{6C12B3A6-D85A-4974-8171-C917FB941569}" type="pres">
      <dgm:prSet presAssocID="{019F106E-8908-48EA-8E17-A5E190E7DC23}" presName="composite" presStyleCnt="0"/>
      <dgm:spPr/>
    </dgm:pt>
    <dgm:pt modelId="{7ABC10A9-3677-4123-A119-9655503B6661}" type="pres">
      <dgm:prSet presAssocID="{019F106E-8908-48EA-8E17-A5E190E7DC2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0A96CD0-E586-422E-8B3A-83CCE4BB1400}" type="pres">
      <dgm:prSet presAssocID="{019F106E-8908-48EA-8E17-A5E190E7DC23}" presName="descendantText" presStyleLbl="alignAcc1" presStyleIdx="1" presStyleCnt="3">
        <dgm:presLayoutVars>
          <dgm:bulletEnabled val="1"/>
        </dgm:presLayoutVars>
      </dgm:prSet>
      <dgm:spPr/>
    </dgm:pt>
    <dgm:pt modelId="{6FC7586D-E40B-44A6-804D-0E8AD83D8F04}" type="pres">
      <dgm:prSet presAssocID="{057F1D21-D86D-44D5-B608-D004148632C4}" presName="sp" presStyleCnt="0"/>
      <dgm:spPr/>
    </dgm:pt>
    <dgm:pt modelId="{B6F10C3F-E6A5-4856-A30A-39AE94BB2812}" type="pres">
      <dgm:prSet presAssocID="{FF846BF0-C356-4274-889B-3CA516ECE094}" presName="composite" presStyleCnt="0"/>
      <dgm:spPr/>
    </dgm:pt>
    <dgm:pt modelId="{52EBD5C0-4871-4E5D-95D1-EC31102E8598}" type="pres">
      <dgm:prSet presAssocID="{FF846BF0-C356-4274-889B-3CA516ECE09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9CD1886-862A-4CA6-8D3A-F12CE03F8030}" type="pres">
      <dgm:prSet presAssocID="{FF846BF0-C356-4274-889B-3CA516ECE09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B328F0B-07E2-4D22-85CB-EE14807C8D2C}" type="presOf" srcId="{5D628A71-9970-49EF-BE39-8058FA2C691E}" destId="{568ABA48-B93D-4E71-89A9-A4FBE90642F0}" srcOrd="0" destOrd="0" presId="urn:microsoft.com/office/officeart/2005/8/layout/chevron2"/>
    <dgm:cxn modelId="{443FB639-EFE7-41AC-864A-F2CB34F120E4}" srcId="{FF846BF0-C356-4274-889B-3CA516ECE094}" destId="{85603015-32D6-4CDF-B645-176C10F224F0}" srcOrd="0" destOrd="0" parTransId="{42E0C5B1-1701-4114-8FE9-17195A59D837}" sibTransId="{DD8701F7-1BC6-4B2B-A76B-55A3C3F481D6}"/>
    <dgm:cxn modelId="{1EC40F60-7005-4CF3-9776-9A6C40133742}" type="presOf" srcId="{0744DAB9-A670-451B-ACC3-2F999FBCD95F}" destId="{EC00608A-40F0-4695-93DC-488A2BA2C63C}" srcOrd="0" destOrd="0" presId="urn:microsoft.com/office/officeart/2005/8/layout/chevron2"/>
    <dgm:cxn modelId="{9DBCE961-4F60-4CE8-AF60-C9B522168A56}" srcId="{5D628A71-9970-49EF-BE39-8058FA2C691E}" destId="{019F106E-8908-48EA-8E17-A5E190E7DC23}" srcOrd="1" destOrd="0" parTransId="{8262E0E3-BF04-4142-A87E-16811D2AE4A3}" sibTransId="{057F1D21-D86D-44D5-B608-D004148632C4}"/>
    <dgm:cxn modelId="{6C977464-4F61-4C1C-B131-721FEC6AE718}" srcId="{019F106E-8908-48EA-8E17-A5E190E7DC23}" destId="{B90A9234-308E-4C0D-98DB-89FCFBB51D46}" srcOrd="0" destOrd="0" parTransId="{DCB413FE-AC33-4BB1-90A4-530A123CD479}" sibTransId="{609B9BF4-4BBD-4881-A88B-D8ACE22F5ECC}"/>
    <dgm:cxn modelId="{D0060655-A5B5-408F-B444-5466CC66A944}" type="presOf" srcId="{FF846BF0-C356-4274-889B-3CA516ECE094}" destId="{52EBD5C0-4871-4E5D-95D1-EC31102E8598}" srcOrd="0" destOrd="0" presId="urn:microsoft.com/office/officeart/2005/8/layout/chevron2"/>
    <dgm:cxn modelId="{C7D6739E-4D36-4092-8F19-C11231208470}" type="presOf" srcId="{B118C8EE-3A77-4B65-A7EB-A5E7CC42A746}" destId="{B2A0CCF9-218C-4CD3-B7D5-3106FBD276D7}" srcOrd="0" destOrd="0" presId="urn:microsoft.com/office/officeart/2005/8/layout/chevron2"/>
    <dgm:cxn modelId="{6EB8B4A7-75FC-4B1D-B41F-5EDBD05E338F}" srcId="{5D628A71-9970-49EF-BE39-8058FA2C691E}" destId="{FF846BF0-C356-4274-889B-3CA516ECE094}" srcOrd="2" destOrd="0" parTransId="{1D419972-E560-4DDC-8DC6-34B0C74C91A5}" sibTransId="{40EC7B58-6E7D-4EED-954A-13C66CD18D23}"/>
    <dgm:cxn modelId="{F87E04A8-1003-41E6-8417-6A348D4B0493}" type="presOf" srcId="{019F106E-8908-48EA-8E17-A5E190E7DC23}" destId="{7ABC10A9-3677-4123-A119-9655503B6661}" srcOrd="0" destOrd="0" presId="urn:microsoft.com/office/officeart/2005/8/layout/chevron2"/>
    <dgm:cxn modelId="{465D19A9-84F0-41BC-AD15-952809AA56F1}" type="presOf" srcId="{B90A9234-308E-4C0D-98DB-89FCFBB51D46}" destId="{80A96CD0-E586-422E-8B3A-83CCE4BB1400}" srcOrd="0" destOrd="0" presId="urn:microsoft.com/office/officeart/2005/8/layout/chevron2"/>
    <dgm:cxn modelId="{F83939AF-7026-4E4D-9D7C-5CFA4EC17546}" type="presOf" srcId="{85603015-32D6-4CDF-B645-176C10F224F0}" destId="{E9CD1886-862A-4CA6-8D3A-F12CE03F8030}" srcOrd="0" destOrd="0" presId="urn:microsoft.com/office/officeart/2005/8/layout/chevron2"/>
    <dgm:cxn modelId="{BF7B9ED9-B671-4355-919A-F66042E33886}" srcId="{5D628A71-9970-49EF-BE39-8058FA2C691E}" destId="{0744DAB9-A670-451B-ACC3-2F999FBCD95F}" srcOrd="0" destOrd="0" parTransId="{58F236BF-C410-4FB3-9D16-B5F705046504}" sibTransId="{FB33077F-7F77-46B5-8BD7-C3A6956498FA}"/>
    <dgm:cxn modelId="{587AE9F3-E00F-4399-A398-1B452EC219FA}" srcId="{0744DAB9-A670-451B-ACC3-2F999FBCD95F}" destId="{B118C8EE-3A77-4B65-A7EB-A5E7CC42A746}" srcOrd="0" destOrd="0" parTransId="{C2D2D5FC-8AF9-46C8-B0B7-561C00A97AFB}" sibTransId="{F2BB8BA2-B351-4CEA-8C36-984C76425F10}"/>
    <dgm:cxn modelId="{CD13CEF7-CAAA-4E0A-81FE-CFEF777ADD1A}" type="presParOf" srcId="{568ABA48-B93D-4E71-89A9-A4FBE90642F0}" destId="{10ACE48B-0D66-46C5-830D-A1E674A91B88}" srcOrd="0" destOrd="0" presId="urn:microsoft.com/office/officeart/2005/8/layout/chevron2"/>
    <dgm:cxn modelId="{B7AD50D0-4D51-4160-BBA9-107826FC9671}" type="presParOf" srcId="{10ACE48B-0D66-46C5-830D-A1E674A91B88}" destId="{EC00608A-40F0-4695-93DC-488A2BA2C63C}" srcOrd="0" destOrd="0" presId="urn:microsoft.com/office/officeart/2005/8/layout/chevron2"/>
    <dgm:cxn modelId="{83625ED2-B382-43E6-A6EF-E02BE62C4C9D}" type="presParOf" srcId="{10ACE48B-0D66-46C5-830D-A1E674A91B88}" destId="{B2A0CCF9-218C-4CD3-B7D5-3106FBD276D7}" srcOrd="1" destOrd="0" presId="urn:microsoft.com/office/officeart/2005/8/layout/chevron2"/>
    <dgm:cxn modelId="{FDF535B5-AD3D-4BA1-A888-27A092DA3775}" type="presParOf" srcId="{568ABA48-B93D-4E71-89A9-A4FBE90642F0}" destId="{2B83EEB9-4C1D-4A9E-8E5A-151A1805BB53}" srcOrd="1" destOrd="0" presId="urn:microsoft.com/office/officeart/2005/8/layout/chevron2"/>
    <dgm:cxn modelId="{5CC14171-2670-4EE3-8ADA-C9601FB19F7D}" type="presParOf" srcId="{568ABA48-B93D-4E71-89A9-A4FBE90642F0}" destId="{6C12B3A6-D85A-4974-8171-C917FB941569}" srcOrd="2" destOrd="0" presId="urn:microsoft.com/office/officeart/2005/8/layout/chevron2"/>
    <dgm:cxn modelId="{CA1BF4D7-61C2-42FD-A2CF-D22B606FD354}" type="presParOf" srcId="{6C12B3A6-D85A-4974-8171-C917FB941569}" destId="{7ABC10A9-3677-4123-A119-9655503B6661}" srcOrd="0" destOrd="0" presId="urn:microsoft.com/office/officeart/2005/8/layout/chevron2"/>
    <dgm:cxn modelId="{1F8FC290-D243-49CA-92D7-8CE804BA0F31}" type="presParOf" srcId="{6C12B3A6-D85A-4974-8171-C917FB941569}" destId="{80A96CD0-E586-422E-8B3A-83CCE4BB1400}" srcOrd="1" destOrd="0" presId="urn:microsoft.com/office/officeart/2005/8/layout/chevron2"/>
    <dgm:cxn modelId="{2FAB00E0-8C96-40DC-BAE3-922C38DE1E07}" type="presParOf" srcId="{568ABA48-B93D-4E71-89A9-A4FBE90642F0}" destId="{6FC7586D-E40B-44A6-804D-0E8AD83D8F04}" srcOrd="3" destOrd="0" presId="urn:microsoft.com/office/officeart/2005/8/layout/chevron2"/>
    <dgm:cxn modelId="{375967FB-AA4C-4F59-A85B-41EAD09D9C31}" type="presParOf" srcId="{568ABA48-B93D-4E71-89A9-A4FBE90642F0}" destId="{B6F10C3F-E6A5-4856-A30A-39AE94BB2812}" srcOrd="4" destOrd="0" presId="urn:microsoft.com/office/officeart/2005/8/layout/chevron2"/>
    <dgm:cxn modelId="{7E2C18D3-0774-4998-ACF1-DD9B9ADC6041}" type="presParOf" srcId="{B6F10C3F-E6A5-4856-A30A-39AE94BB2812}" destId="{52EBD5C0-4871-4E5D-95D1-EC31102E8598}" srcOrd="0" destOrd="0" presId="urn:microsoft.com/office/officeart/2005/8/layout/chevron2"/>
    <dgm:cxn modelId="{CEE0BC2B-EBDD-43DC-8FEB-585FFBB5F539}" type="presParOf" srcId="{B6F10C3F-E6A5-4856-A30A-39AE94BB2812}" destId="{E9CD1886-862A-4CA6-8D3A-F12CE03F80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628A71-9970-49EF-BE39-8058FA2C691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4DAB9-A670-451B-ACC3-2F999FBCD95F}">
      <dgm:prSet phldrT="[Text]"/>
      <dgm:spPr/>
      <dgm:t>
        <a:bodyPr/>
        <a:lstStyle/>
        <a:p>
          <a:endParaRPr lang="en-US" dirty="0"/>
        </a:p>
      </dgm:t>
    </dgm:pt>
    <dgm:pt modelId="{58F236BF-C410-4FB3-9D16-B5F705046504}" type="parTrans" cxnId="{BF7B9ED9-B671-4355-919A-F66042E33886}">
      <dgm:prSet/>
      <dgm:spPr/>
      <dgm:t>
        <a:bodyPr/>
        <a:lstStyle/>
        <a:p>
          <a:endParaRPr lang="en-US"/>
        </a:p>
      </dgm:t>
    </dgm:pt>
    <dgm:pt modelId="{FB33077F-7F77-46B5-8BD7-C3A6956498FA}" type="sibTrans" cxnId="{BF7B9ED9-B671-4355-919A-F66042E33886}">
      <dgm:prSet/>
      <dgm:spPr/>
      <dgm:t>
        <a:bodyPr/>
        <a:lstStyle/>
        <a:p>
          <a:endParaRPr lang="en-US"/>
        </a:p>
      </dgm:t>
    </dgm:pt>
    <dgm:pt modelId="{B118C8EE-3A77-4B65-A7EB-A5E7CC42A746}">
      <dgm:prSet phldrT="[Text]"/>
      <dgm:spPr/>
      <dgm:t>
        <a:bodyPr/>
        <a:lstStyle/>
        <a:p>
          <a:r>
            <a:rPr lang="en-US" dirty="0"/>
            <a:t>Arrange</a:t>
          </a:r>
        </a:p>
      </dgm:t>
    </dgm:pt>
    <dgm:pt modelId="{C2D2D5FC-8AF9-46C8-B0B7-561C00A97AFB}" type="parTrans" cxnId="{587AE9F3-E00F-4399-A398-1B452EC219FA}">
      <dgm:prSet/>
      <dgm:spPr/>
      <dgm:t>
        <a:bodyPr/>
        <a:lstStyle/>
        <a:p>
          <a:endParaRPr lang="en-US"/>
        </a:p>
      </dgm:t>
    </dgm:pt>
    <dgm:pt modelId="{F2BB8BA2-B351-4CEA-8C36-984C76425F10}" type="sibTrans" cxnId="{587AE9F3-E00F-4399-A398-1B452EC219FA}">
      <dgm:prSet/>
      <dgm:spPr/>
      <dgm:t>
        <a:bodyPr/>
        <a:lstStyle/>
        <a:p>
          <a:endParaRPr lang="en-US"/>
        </a:p>
      </dgm:t>
    </dgm:pt>
    <dgm:pt modelId="{B90A9234-308E-4C0D-98DB-89FCFBB51D46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DCB413FE-AC33-4BB1-90A4-530A123CD479}" type="parTrans" cxnId="{6C977464-4F61-4C1C-B131-721FEC6AE718}">
      <dgm:prSet/>
      <dgm:spPr/>
      <dgm:t>
        <a:bodyPr/>
        <a:lstStyle/>
        <a:p>
          <a:endParaRPr lang="en-US"/>
        </a:p>
      </dgm:t>
    </dgm:pt>
    <dgm:pt modelId="{609B9BF4-4BBD-4881-A88B-D8ACE22F5ECC}" type="sibTrans" cxnId="{6C977464-4F61-4C1C-B131-721FEC6AE718}">
      <dgm:prSet/>
      <dgm:spPr/>
      <dgm:t>
        <a:bodyPr/>
        <a:lstStyle/>
        <a:p>
          <a:endParaRPr lang="en-US"/>
        </a:p>
      </dgm:t>
    </dgm:pt>
    <dgm:pt modelId="{FF846BF0-C356-4274-889B-3CA516ECE09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D419972-E560-4DDC-8DC6-34B0C74C91A5}" type="parTrans" cxnId="{6EB8B4A7-75FC-4B1D-B41F-5EDBD05E338F}">
      <dgm:prSet/>
      <dgm:spPr/>
      <dgm:t>
        <a:bodyPr/>
        <a:lstStyle/>
        <a:p>
          <a:endParaRPr lang="en-US"/>
        </a:p>
      </dgm:t>
    </dgm:pt>
    <dgm:pt modelId="{40EC7B58-6E7D-4EED-954A-13C66CD18D23}" type="sibTrans" cxnId="{6EB8B4A7-75FC-4B1D-B41F-5EDBD05E338F}">
      <dgm:prSet/>
      <dgm:spPr/>
      <dgm:t>
        <a:bodyPr/>
        <a:lstStyle/>
        <a:p>
          <a:endParaRPr lang="en-US"/>
        </a:p>
      </dgm:t>
    </dgm:pt>
    <dgm:pt modelId="{85603015-32D6-4CDF-B645-176C10F224F0}">
      <dgm:prSet phldrT="[Text]"/>
      <dgm:spPr/>
      <dgm:t>
        <a:bodyPr/>
        <a:lstStyle/>
        <a:p>
          <a:r>
            <a:rPr lang="en-US" dirty="0"/>
            <a:t>Assert something very complicated</a:t>
          </a:r>
        </a:p>
      </dgm:t>
    </dgm:pt>
    <dgm:pt modelId="{42E0C5B1-1701-4114-8FE9-17195A59D837}" type="parTrans" cxnId="{443FB639-EFE7-41AC-864A-F2CB34F120E4}">
      <dgm:prSet/>
      <dgm:spPr/>
      <dgm:t>
        <a:bodyPr/>
        <a:lstStyle/>
        <a:p>
          <a:endParaRPr lang="en-US"/>
        </a:p>
      </dgm:t>
    </dgm:pt>
    <dgm:pt modelId="{DD8701F7-1BC6-4B2B-A76B-55A3C3F481D6}" type="sibTrans" cxnId="{443FB639-EFE7-41AC-864A-F2CB34F120E4}">
      <dgm:prSet/>
      <dgm:spPr/>
      <dgm:t>
        <a:bodyPr/>
        <a:lstStyle/>
        <a:p>
          <a:endParaRPr lang="en-US"/>
        </a:p>
      </dgm:t>
    </dgm:pt>
    <dgm:pt modelId="{019F106E-8908-48EA-8E17-A5E190E7DC2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057F1D21-D86D-44D5-B608-D004148632C4}" type="sibTrans" cxnId="{9DBCE961-4F60-4CE8-AF60-C9B522168A56}">
      <dgm:prSet/>
      <dgm:spPr/>
      <dgm:t>
        <a:bodyPr/>
        <a:lstStyle/>
        <a:p>
          <a:endParaRPr lang="en-US"/>
        </a:p>
      </dgm:t>
    </dgm:pt>
    <dgm:pt modelId="{8262E0E3-BF04-4142-A87E-16811D2AE4A3}" type="parTrans" cxnId="{9DBCE961-4F60-4CE8-AF60-C9B522168A56}">
      <dgm:prSet/>
      <dgm:spPr/>
      <dgm:t>
        <a:bodyPr/>
        <a:lstStyle/>
        <a:p>
          <a:endParaRPr lang="en-US"/>
        </a:p>
      </dgm:t>
    </dgm:pt>
    <dgm:pt modelId="{32592462-139E-4F0C-9A85-4647E0EC795B}">
      <dgm:prSet phldrT="[Text]"/>
      <dgm:spPr/>
      <dgm:t>
        <a:bodyPr/>
        <a:lstStyle/>
        <a:p>
          <a:r>
            <a:rPr lang="en-US" dirty="0"/>
            <a:t>Arrange</a:t>
          </a:r>
        </a:p>
      </dgm:t>
    </dgm:pt>
    <dgm:pt modelId="{1456A370-3D93-4316-A0C2-8D6302B8250E}" type="parTrans" cxnId="{89FC0AB4-10DB-4664-BE73-A5F6C01D6A3D}">
      <dgm:prSet/>
      <dgm:spPr/>
      <dgm:t>
        <a:bodyPr/>
        <a:lstStyle/>
        <a:p>
          <a:endParaRPr lang="en-US"/>
        </a:p>
      </dgm:t>
    </dgm:pt>
    <dgm:pt modelId="{2C80230B-A7A2-45E1-8357-ACB895D09D17}" type="sibTrans" cxnId="{89FC0AB4-10DB-4664-BE73-A5F6C01D6A3D}">
      <dgm:prSet/>
      <dgm:spPr/>
      <dgm:t>
        <a:bodyPr/>
        <a:lstStyle/>
        <a:p>
          <a:endParaRPr lang="en-US"/>
        </a:p>
      </dgm:t>
    </dgm:pt>
    <dgm:pt modelId="{1F89E95A-8BF3-40DC-A65F-FD98EDB1138D}">
      <dgm:prSet phldrT="[Text]"/>
      <dgm:spPr/>
      <dgm:t>
        <a:bodyPr/>
        <a:lstStyle/>
        <a:p>
          <a:r>
            <a:rPr lang="en-US" dirty="0"/>
            <a:t>Arrange some more</a:t>
          </a:r>
        </a:p>
      </dgm:t>
    </dgm:pt>
    <dgm:pt modelId="{A1209F28-1AC7-4175-9D5B-8D1BA415DB8D}" type="parTrans" cxnId="{5368F4CA-5E3F-4EC4-96AC-8BCCE522739D}">
      <dgm:prSet/>
      <dgm:spPr/>
      <dgm:t>
        <a:bodyPr/>
        <a:lstStyle/>
        <a:p>
          <a:endParaRPr lang="en-US"/>
        </a:p>
      </dgm:t>
    </dgm:pt>
    <dgm:pt modelId="{BAE89A86-C2F8-4F2A-9D9E-59580BE9F288}" type="sibTrans" cxnId="{5368F4CA-5E3F-4EC4-96AC-8BCCE522739D}">
      <dgm:prSet/>
      <dgm:spPr/>
      <dgm:t>
        <a:bodyPr/>
        <a:lstStyle/>
        <a:p>
          <a:endParaRPr lang="en-US"/>
        </a:p>
      </dgm:t>
    </dgm:pt>
    <dgm:pt modelId="{35D9799D-88AD-45C4-9745-6F74FC0FE3AA}">
      <dgm:prSet phldrT="[Text]"/>
      <dgm:spPr/>
      <dgm:t>
        <a:bodyPr/>
        <a:lstStyle/>
        <a:p>
          <a:r>
            <a:rPr lang="en-US" dirty="0"/>
            <a:t>Arrange</a:t>
          </a:r>
        </a:p>
      </dgm:t>
    </dgm:pt>
    <dgm:pt modelId="{CD1DC99A-70B1-4B74-A303-163742B35B28}" type="parTrans" cxnId="{A58DDB05-AB63-4753-8DA7-5E4BE1261B0F}">
      <dgm:prSet/>
      <dgm:spPr/>
      <dgm:t>
        <a:bodyPr/>
        <a:lstStyle/>
        <a:p>
          <a:endParaRPr lang="en-US"/>
        </a:p>
      </dgm:t>
    </dgm:pt>
    <dgm:pt modelId="{6CD6EBCA-1A28-405F-994F-25B882C7BCDB}" type="sibTrans" cxnId="{A58DDB05-AB63-4753-8DA7-5E4BE1261B0F}">
      <dgm:prSet/>
      <dgm:spPr/>
      <dgm:t>
        <a:bodyPr/>
        <a:lstStyle/>
        <a:p>
          <a:endParaRPr lang="en-US"/>
        </a:p>
      </dgm:t>
    </dgm:pt>
    <dgm:pt modelId="{F223EE19-CB01-46CD-9224-AAF229049F37}">
      <dgm:prSet phldrT="[Text]"/>
      <dgm:spPr/>
      <dgm:t>
        <a:bodyPr/>
        <a:lstStyle/>
        <a:p>
          <a:r>
            <a:rPr lang="en-US" dirty="0"/>
            <a:t>Do some more acting</a:t>
          </a:r>
        </a:p>
      </dgm:t>
    </dgm:pt>
    <dgm:pt modelId="{FE740642-D780-469A-B683-BEB57E5190B7}" type="parTrans" cxnId="{3D0B953A-EC07-416E-9B07-7C4F702690E4}">
      <dgm:prSet/>
      <dgm:spPr/>
      <dgm:t>
        <a:bodyPr/>
        <a:lstStyle/>
        <a:p>
          <a:endParaRPr lang="en-US"/>
        </a:p>
      </dgm:t>
    </dgm:pt>
    <dgm:pt modelId="{DAC5A0F1-1821-4735-BCF9-9172F10B8703}" type="sibTrans" cxnId="{3D0B953A-EC07-416E-9B07-7C4F702690E4}">
      <dgm:prSet/>
      <dgm:spPr/>
      <dgm:t>
        <a:bodyPr/>
        <a:lstStyle/>
        <a:p>
          <a:endParaRPr lang="en-US"/>
        </a:p>
      </dgm:t>
    </dgm:pt>
    <dgm:pt modelId="{E11A6D3A-15B5-40D2-A427-BA9E98D66F01}">
      <dgm:prSet phldrT="[Text]"/>
      <dgm:spPr/>
      <dgm:t>
        <a:bodyPr/>
        <a:lstStyle/>
        <a:p>
          <a:r>
            <a:rPr lang="en-US" dirty="0"/>
            <a:t>Act inconspicuously</a:t>
          </a:r>
        </a:p>
      </dgm:t>
    </dgm:pt>
    <dgm:pt modelId="{6C32E44E-E17F-417B-8005-E88D393843D3}" type="parTrans" cxnId="{679FDD71-4EBF-4D1E-B0B3-B413FF07C27A}">
      <dgm:prSet/>
      <dgm:spPr/>
      <dgm:t>
        <a:bodyPr/>
        <a:lstStyle/>
        <a:p>
          <a:endParaRPr lang="en-US"/>
        </a:p>
      </dgm:t>
    </dgm:pt>
    <dgm:pt modelId="{42B0A8BC-4D36-4945-9FE9-4E93DE74A02C}" type="sibTrans" cxnId="{679FDD71-4EBF-4D1E-B0B3-B413FF07C27A}">
      <dgm:prSet/>
      <dgm:spPr/>
      <dgm:t>
        <a:bodyPr/>
        <a:lstStyle/>
        <a:p>
          <a:endParaRPr lang="en-US"/>
        </a:p>
      </dgm:t>
    </dgm:pt>
    <dgm:pt modelId="{C19B44AE-E91C-4237-94EF-1049B93A7D42}">
      <dgm:prSet phldrT="[Text]"/>
      <dgm:spPr/>
      <dgm:t>
        <a:bodyPr/>
        <a:lstStyle/>
        <a:p>
          <a:r>
            <a:rPr lang="en-US" dirty="0"/>
            <a:t>Assert something even more complicated</a:t>
          </a:r>
        </a:p>
      </dgm:t>
    </dgm:pt>
    <dgm:pt modelId="{B99CDBDE-A35F-4D25-8643-3CCC0BCB6BF7}" type="parTrans" cxnId="{FD6224C6-AAA2-4179-A4A0-B9972A6697EA}">
      <dgm:prSet/>
      <dgm:spPr/>
      <dgm:t>
        <a:bodyPr/>
        <a:lstStyle/>
        <a:p>
          <a:endParaRPr lang="en-US"/>
        </a:p>
      </dgm:t>
    </dgm:pt>
    <dgm:pt modelId="{0741EC96-3539-4613-BD7A-00C47D61EAB9}" type="sibTrans" cxnId="{FD6224C6-AAA2-4179-A4A0-B9972A6697EA}">
      <dgm:prSet/>
      <dgm:spPr/>
      <dgm:t>
        <a:bodyPr/>
        <a:lstStyle/>
        <a:p>
          <a:endParaRPr lang="en-US"/>
        </a:p>
      </dgm:t>
    </dgm:pt>
    <dgm:pt modelId="{F5A9467B-B773-4D0D-9839-0DC8DEA3AD4A}">
      <dgm:prSet phldrT="[Text]"/>
      <dgm:spPr/>
      <dgm:t>
        <a:bodyPr/>
        <a:lstStyle/>
        <a:p>
          <a:r>
            <a:rPr lang="en-US" dirty="0"/>
            <a:t>Assert something with no connection to anything else</a:t>
          </a:r>
        </a:p>
      </dgm:t>
    </dgm:pt>
    <dgm:pt modelId="{95D5442A-51DB-4A62-8A10-0AD2646F99B1}" type="parTrans" cxnId="{4D08D387-5AC9-4175-9CEA-0B23A080F938}">
      <dgm:prSet/>
      <dgm:spPr/>
      <dgm:t>
        <a:bodyPr/>
        <a:lstStyle/>
        <a:p>
          <a:endParaRPr lang="en-US"/>
        </a:p>
      </dgm:t>
    </dgm:pt>
    <dgm:pt modelId="{C313B9F2-E7AE-433B-829C-C58EEF1C3D3B}" type="sibTrans" cxnId="{4D08D387-5AC9-4175-9CEA-0B23A080F938}">
      <dgm:prSet/>
      <dgm:spPr/>
      <dgm:t>
        <a:bodyPr/>
        <a:lstStyle/>
        <a:p>
          <a:endParaRPr lang="en-US"/>
        </a:p>
      </dgm:t>
    </dgm:pt>
    <dgm:pt modelId="{F95E8769-2240-462A-A925-97B856918D7B}">
      <dgm:prSet phldrT="[Text]"/>
      <dgm:spPr/>
      <dgm:t>
        <a:bodyPr/>
        <a:lstStyle/>
        <a:p>
          <a:r>
            <a:rPr lang="en-US"/>
            <a:t>Continue arranging some stuff</a:t>
          </a:r>
          <a:endParaRPr lang="en-US" dirty="0"/>
        </a:p>
      </dgm:t>
    </dgm:pt>
    <dgm:pt modelId="{271D6F75-DECF-4678-81D6-9245B33DF507}" type="parTrans" cxnId="{2E97240B-3903-4626-A993-1B49B3D4798B}">
      <dgm:prSet/>
      <dgm:spPr/>
      <dgm:t>
        <a:bodyPr/>
        <a:lstStyle/>
        <a:p>
          <a:endParaRPr lang="en-US"/>
        </a:p>
      </dgm:t>
    </dgm:pt>
    <dgm:pt modelId="{0B155B36-9DEA-4B7F-B8C4-92C222DD4E0B}" type="sibTrans" cxnId="{2E97240B-3903-4626-A993-1B49B3D4798B}">
      <dgm:prSet/>
      <dgm:spPr/>
      <dgm:t>
        <a:bodyPr/>
        <a:lstStyle/>
        <a:p>
          <a:endParaRPr lang="en-US"/>
        </a:p>
      </dgm:t>
    </dgm:pt>
    <dgm:pt modelId="{46803968-F843-4D69-B5F9-3E14C654168A}">
      <dgm:prSet phldrT="[Text]"/>
      <dgm:spPr/>
      <dgm:t>
        <a:bodyPr/>
        <a:lstStyle/>
        <a:p>
          <a:r>
            <a:rPr lang="en-US" dirty="0"/>
            <a:t>We’re not nearly done arranging</a:t>
          </a:r>
        </a:p>
      </dgm:t>
    </dgm:pt>
    <dgm:pt modelId="{5D682FE9-8157-424D-83D4-3437CD5BA801}" type="parTrans" cxnId="{C653A031-E433-474B-82AD-9BA5930066B0}">
      <dgm:prSet/>
      <dgm:spPr/>
      <dgm:t>
        <a:bodyPr/>
        <a:lstStyle/>
        <a:p>
          <a:endParaRPr lang="en-US"/>
        </a:p>
      </dgm:t>
    </dgm:pt>
    <dgm:pt modelId="{A05E4225-8E79-4D68-A714-D63027323362}" type="sibTrans" cxnId="{C653A031-E433-474B-82AD-9BA5930066B0}">
      <dgm:prSet/>
      <dgm:spPr/>
      <dgm:t>
        <a:bodyPr/>
        <a:lstStyle/>
        <a:p>
          <a:endParaRPr lang="en-US"/>
        </a:p>
      </dgm:t>
    </dgm:pt>
    <dgm:pt modelId="{6DFAC8B2-1759-4F23-89DA-663ABB8C6E24}">
      <dgm:prSet phldrT="[Text]"/>
      <dgm:spPr/>
      <dgm:t>
        <a:bodyPr/>
        <a:lstStyle/>
        <a:p>
          <a:r>
            <a:rPr lang="en-US" dirty="0"/>
            <a:t>Nope, still arranging</a:t>
          </a:r>
        </a:p>
      </dgm:t>
    </dgm:pt>
    <dgm:pt modelId="{B13BCDF1-31AA-47DB-BA3D-59358D8A463D}" type="parTrans" cxnId="{4A59ED84-1886-48F5-9193-33C0811287B0}">
      <dgm:prSet/>
      <dgm:spPr/>
      <dgm:t>
        <a:bodyPr/>
        <a:lstStyle/>
        <a:p>
          <a:endParaRPr lang="en-US"/>
        </a:p>
      </dgm:t>
    </dgm:pt>
    <dgm:pt modelId="{D0854925-3A9D-465B-96B4-01ED39556468}" type="sibTrans" cxnId="{4A59ED84-1886-48F5-9193-33C0811287B0}">
      <dgm:prSet/>
      <dgm:spPr/>
      <dgm:t>
        <a:bodyPr/>
        <a:lstStyle/>
        <a:p>
          <a:endParaRPr lang="en-US"/>
        </a:p>
      </dgm:t>
    </dgm:pt>
    <dgm:pt modelId="{D974459E-B1B4-42D3-8DE2-EB9B2F194D79}">
      <dgm:prSet phldrT="[Text]"/>
      <dgm:spPr/>
      <dgm:t>
        <a:bodyPr/>
        <a:lstStyle/>
        <a:p>
          <a:r>
            <a:rPr lang="en-US"/>
            <a:t>We are being really assertive here</a:t>
          </a:r>
          <a:endParaRPr lang="en-US" dirty="0"/>
        </a:p>
      </dgm:t>
    </dgm:pt>
    <dgm:pt modelId="{B1CC788E-CAFB-42CC-8158-D3F9BB7A54C7}" type="parTrans" cxnId="{03A01240-7395-4EFF-8F3C-E3D104B37818}">
      <dgm:prSet/>
      <dgm:spPr/>
      <dgm:t>
        <a:bodyPr/>
        <a:lstStyle/>
        <a:p>
          <a:endParaRPr lang="en-US"/>
        </a:p>
      </dgm:t>
    </dgm:pt>
    <dgm:pt modelId="{4036D1FE-4287-4F20-AC19-CEB413415E54}" type="sibTrans" cxnId="{03A01240-7395-4EFF-8F3C-E3D104B37818}">
      <dgm:prSet/>
      <dgm:spPr/>
      <dgm:t>
        <a:bodyPr/>
        <a:lstStyle/>
        <a:p>
          <a:endParaRPr lang="en-US"/>
        </a:p>
      </dgm:t>
    </dgm:pt>
    <dgm:pt modelId="{699B6393-4637-4092-83E3-8FB59665ABDD}">
      <dgm:prSet phldrT="[Text]"/>
      <dgm:spPr/>
      <dgm:t>
        <a:bodyPr/>
        <a:lstStyle/>
        <a:p>
          <a:r>
            <a:rPr lang="en-US" dirty="0"/>
            <a:t>Can’t assert enough</a:t>
          </a:r>
        </a:p>
      </dgm:t>
    </dgm:pt>
    <dgm:pt modelId="{56FDC34A-9B0E-4158-BA26-CAC8B80DFF62}" type="parTrans" cxnId="{A04A947A-D3FE-433B-BE18-52C033EDCC7B}">
      <dgm:prSet/>
      <dgm:spPr/>
      <dgm:t>
        <a:bodyPr/>
        <a:lstStyle/>
        <a:p>
          <a:endParaRPr lang="en-US"/>
        </a:p>
      </dgm:t>
    </dgm:pt>
    <dgm:pt modelId="{7C4D038E-8463-452E-9CE7-AEE884ECF4E3}" type="sibTrans" cxnId="{A04A947A-D3FE-433B-BE18-52C033EDCC7B}">
      <dgm:prSet/>
      <dgm:spPr/>
      <dgm:t>
        <a:bodyPr/>
        <a:lstStyle/>
        <a:p>
          <a:endParaRPr lang="en-US"/>
        </a:p>
      </dgm:t>
    </dgm:pt>
    <dgm:pt modelId="{694CBC4E-84B1-47C1-88E8-D5B78D8A9AD1}">
      <dgm:prSet phldrT="[Text]"/>
      <dgm:spPr/>
      <dgm:t>
        <a:bodyPr/>
        <a:lstStyle/>
        <a:p>
          <a:r>
            <a:rPr lang="en-US" dirty="0"/>
            <a:t>Don’t even think about stopping here</a:t>
          </a:r>
        </a:p>
      </dgm:t>
    </dgm:pt>
    <dgm:pt modelId="{25414610-E18F-4F90-BDDA-C2ED5078DB2E}" type="parTrans" cxnId="{31D7990F-4AC4-4151-8C0D-E094075B05A7}">
      <dgm:prSet/>
      <dgm:spPr/>
      <dgm:t>
        <a:bodyPr/>
        <a:lstStyle/>
        <a:p>
          <a:endParaRPr lang="en-US"/>
        </a:p>
      </dgm:t>
    </dgm:pt>
    <dgm:pt modelId="{4F631104-4EC6-4BEC-8C3E-9DA676EC976B}" type="sibTrans" cxnId="{31D7990F-4AC4-4151-8C0D-E094075B05A7}">
      <dgm:prSet/>
      <dgm:spPr/>
      <dgm:t>
        <a:bodyPr/>
        <a:lstStyle/>
        <a:p>
          <a:endParaRPr lang="en-US"/>
        </a:p>
      </dgm:t>
    </dgm:pt>
    <dgm:pt modelId="{19A915F1-3A09-4FD6-8FFD-8D4BF531E8F0}">
      <dgm:prSet phldrT="[Text]"/>
      <dgm:spPr/>
      <dgm:t>
        <a:bodyPr/>
        <a:lstStyle/>
        <a:p>
          <a:r>
            <a:rPr lang="en-US" dirty="0"/>
            <a:t>There’s so much to arrange</a:t>
          </a:r>
        </a:p>
      </dgm:t>
    </dgm:pt>
    <dgm:pt modelId="{BBF6BD1E-55AB-4F98-83C2-CEC4E812F2F9}" type="parTrans" cxnId="{00299B13-5838-4200-950E-CBC626997DBC}">
      <dgm:prSet/>
      <dgm:spPr/>
      <dgm:t>
        <a:bodyPr/>
        <a:lstStyle/>
        <a:p>
          <a:endParaRPr lang="en-US"/>
        </a:p>
      </dgm:t>
    </dgm:pt>
    <dgm:pt modelId="{C4A4E1C5-C385-4633-932E-6956573760C5}" type="sibTrans" cxnId="{00299B13-5838-4200-950E-CBC626997DBC}">
      <dgm:prSet/>
      <dgm:spPr/>
      <dgm:t>
        <a:bodyPr/>
        <a:lstStyle/>
        <a:p>
          <a:endParaRPr lang="en-US"/>
        </a:p>
      </dgm:t>
    </dgm:pt>
    <dgm:pt modelId="{069313E3-5616-4E9C-8FFA-50794A88E0CF}">
      <dgm:prSet phldrT="[Text]"/>
      <dgm:spPr/>
      <dgm:t>
        <a:bodyPr/>
        <a:lstStyle/>
        <a:p>
          <a:r>
            <a:rPr lang="en-US" dirty="0"/>
            <a:t>Is this the end?</a:t>
          </a:r>
        </a:p>
      </dgm:t>
    </dgm:pt>
    <dgm:pt modelId="{7A3B7907-A026-4C6C-A8D3-E104D8BDFB8D}" type="parTrans" cxnId="{30C2DCAE-0B77-42C2-834D-6F702D30A7F5}">
      <dgm:prSet/>
      <dgm:spPr/>
      <dgm:t>
        <a:bodyPr/>
        <a:lstStyle/>
        <a:p>
          <a:endParaRPr lang="en-US"/>
        </a:p>
      </dgm:t>
    </dgm:pt>
    <dgm:pt modelId="{07CF74A6-A485-4869-927B-9CD05F07FA24}" type="sibTrans" cxnId="{30C2DCAE-0B77-42C2-834D-6F702D30A7F5}">
      <dgm:prSet/>
      <dgm:spPr/>
      <dgm:t>
        <a:bodyPr/>
        <a:lstStyle/>
        <a:p>
          <a:endParaRPr lang="en-US"/>
        </a:p>
      </dgm:t>
    </dgm:pt>
    <dgm:pt modelId="{E6DBDD30-3020-435C-904F-9BA4F9475FDA}">
      <dgm:prSet phldrT="[Text]"/>
      <dgm:spPr/>
      <dgm:t>
        <a:bodyPr/>
        <a:lstStyle/>
        <a:p>
          <a:r>
            <a:rPr lang="en-US" dirty="0"/>
            <a:t>Nope, still more stuff to arrange</a:t>
          </a:r>
        </a:p>
      </dgm:t>
    </dgm:pt>
    <dgm:pt modelId="{6DF99147-F17C-49FB-952D-5D1C22D279B4}" type="parTrans" cxnId="{C6B60403-CFE7-458C-BC0F-A5491FAC38FC}">
      <dgm:prSet/>
      <dgm:spPr/>
      <dgm:t>
        <a:bodyPr/>
        <a:lstStyle/>
        <a:p>
          <a:endParaRPr lang="en-US"/>
        </a:p>
      </dgm:t>
    </dgm:pt>
    <dgm:pt modelId="{5458283C-FB58-4978-AB47-85E34E8088E5}" type="sibTrans" cxnId="{C6B60403-CFE7-458C-BC0F-A5491FAC38FC}">
      <dgm:prSet/>
      <dgm:spPr/>
      <dgm:t>
        <a:bodyPr/>
        <a:lstStyle/>
        <a:p>
          <a:endParaRPr lang="en-US"/>
        </a:p>
      </dgm:t>
    </dgm:pt>
    <dgm:pt modelId="{93484C9F-D963-4F25-BD8D-168B7F233C39}">
      <dgm:prSet phldrT="[Text]"/>
      <dgm:spPr/>
      <dgm:t>
        <a:bodyPr/>
        <a:lstStyle/>
        <a:p>
          <a:r>
            <a:rPr lang="en-US" dirty="0"/>
            <a:t>Act like you don’t care</a:t>
          </a:r>
        </a:p>
      </dgm:t>
    </dgm:pt>
    <dgm:pt modelId="{719DE7E1-C8AF-4997-B8CE-FD908F6469BB}" type="parTrans" cxnId="{AF0CD0E9-8420-4AED-968C-1413425CD678}">
      <dgm:prSet/>
      <dgm:spPr/>
      <dgm:t>
        <a:bodyPr/>
        <a:lstStyle/>
        <a:p>
          <a:endParaRPr lang="en-US"/>
        </a:p>
      </dgm:t>
    </dgm:pt>
    <dgm:pt modelId="{02C96EE9-12A4-4237-9868-3F6CEB92A702}" type="sibTrans" cxnId="{AF0CD0E9-8420-4AED-968C-1413425CD678}">
      <dgm:prSet/>
      <dgm:spPr/>
      <dgm:t>
        <a:bodyPr/>
        <a:lstStyle/>
        <a:p>
          <a:endParaRPr lang="en-US"/>
        </a:p>
      </dgm:t>
    </dgm:pt>
    <dgm:pt modelId="{7FD4BBC4-B596-4AE1-A784-24AE4D759AA0}">
      <dgm:prSet phldrT="[Text]"/>
      <dgm:spPr/>
      <dgm:t>
        <a:bodyPr/>
        <a:lstStyle/>
        <a:p>
          <a:r>
            <a:rPr lang="en-US" dirty="0"/>
            <a:t>Assert something that no mere mortal can comprehend</a:t>
          </a:r>
        </a:p>
      </dgm:t>
    </dgm:pt>
    <dgm:pt modelId="{1FEFFE99-0F10-42C5-BE3A-980DE37D8F94}" type="parTrans" cxnId="{8FD808B5-6164-4707-AE18-B5CF89A083E0}">
      <dgm:prSet/>
      <dgm:spPr/>
      <dgm:t>
        <a:bodyPr/>
        <a:lstStyle/>
        <a:p>
          <a:endParaRPr lang="en-US"/>
        </a:p>
      </dgm:t>
    </dgm:pt>
    <dgm:pt modelId="{150A9F0F-C53E-4274-8E62-A606F1036DAF}" type="sibTrans" cxnId="{8FD808B5-6164-4707-AE18-B5CF89A083E0}">
      <dgm:prSet/>
      <dgm:spPr/>
      <dgm:t>
        <a:bodyPr/>
        <a:lstStyle/>
        <a:p>
          <a:endParaRPr lang="en-US"/>
        </a:p>
      </dgm:t>
    </dgm:pt>
    <dgm:pt modelId="{1A0EE631-02B1-42BB-A7E7-AACBEE0FE0A9}">
      <dgm:prSet phldrT="[Text]"/>
      <dgm:spPr/>
      <dgm:t>
        <a:bodyPr/>
        <a:lstStyle/>
        <a:p>
          <a:r>
            <a:rPr lang="en-US" dirty="0"/>
            <a:t>Assert some important truth about the universe</a:t>
          </a:r>
        </a:p>
      </dgm:t>
    </dgm:pt>
    <dgm:pt modelId="{DF8C642F-2ACF-4019-9E15-F32D129A5E56}" type="parTrans" cxnId="{EB84F3E9-04CD-4EE6-AD00-49A7B6C71B0A}">
      <dgm:prSet/>
      <dgm:spPr/>
      <dgm:t>
        <a:bodyPr/>
        <a:lstStyle/>
        <a:p>
          <a:endParaRPr lang="en-US"/>
        </a:p>
      </dgm:t>
    </dgm:pt>
    <dgm:pt modelId="{A60C1306-22C6-4713-8377-BF51F6892F18}" type="sibTrans" cxnId="{EB84F3E9-04CD-4EE6-AD00-49A7B6C71B0A}">
      <dgm:prSet/>
      <dgm:spPr/>
      <dgm:t>
        <a:bodyPr/>
        <a:lstStyle/>
        <a:p>
          <a:endParaRPr lang="en-US"/>
        </a:p>
      </dgm:t>
    </dgm:pt>
    <dgm:pt modelId="{AFA6F85C-155B-4E2F-BA35-7DD2E1333A59}">
      <dgm:prSet phldrT="[Text]"/>
      <dgm:spPr/>
      <dgm:t>
        <a:bodyPr/>
        <a:lstStyle/>
        <a:p>
          <a:r>
            <a:rPr lang="en-US" dirty="0"/>
            <a:t>Assert that you don’t like writing unit tests</a:t>
          </a:r>
        </a:p>
      </dgm:t>
    </dgm:pt>
    <dgm:pt modelId="{01FF0004-86F5-4E9B-AFFC-37F584DD0ED3}" type="parTrans" cxnId="{A84DA389-3957-4346-AF04-22349816C591}">
      <dgm:prSet/>
      <dgm:spPr/>
      <dgm:t>
        <a:bodyPr/>
        <a:lstStyle/>
        <a:p>
          <a:endParaRPr lang="en-US"/>
        </a:p>
      </dgm:t>
    </dgm:pt>
    <dgm:pt modelId="{18AD14A0-F810-4B6C-BCAD-7B0B067F9B7D}" type="sibTrans" cxnId="{A84DA389-3957-4346-AF04-22349816C591}">
      <dgm:prSet/>
      <dgm:spPr/>
      <dgm:t>
        <a:bodyPr/>
        <a:lstStyle/>
        <a:p>
          <a:endParaRPr lang="en-US"/>
        </a:p>
      </dgm:t>
    </dgm:pt>
    <dgm:pt modelId="{7CCF347C-FCD8-4E58-84AB-E22B73CE1B88}">
      <dgm:prSet phldrT="[Text]"/>
      <dgm:spPr/>
      <dgm:t>
        <a:bodyPr/>
        <a:lstStyle/>
        <a:p>
          <a:r>
            <a:rPr lang="en-US" dirty="0"/>
            <a:t>Assert the end of the assertions</a:t>
          </a:r>
        </a:p>
      </dgm:t>
    </dgm:pt>
    <dgm:pt modelId="{B5D3F4BF-E347-4477-AD2D-320114D3A2AA}" type="parTrans" cxnId="{2AFE8643-627E-441A-A12F-9C0226D25BEA}">
      <dgm:prSet/>
      <dgm:spPr/>
      <dgm:t>
        <a:bodyPr/>
        <a:lstStyle/>
        <a:p>
          <a:endParaRPr lang="en-US"/>
        </a:p>
      </dgm:t>
    </dgm:pt>
    <dgm:pt modelId="{A8CD8AAB-1503-4B08-892A-946185379896}" type="sibTrans" cxnId="{2AFE8643-627E-441A-A12F-9C0226D25BEA}">
      <dgm:prSet/>
      <dgm:spPr/>
      <dgm:t>
        <a:bodyPr/>
        <a:lstStyle/>
        <a:p>
          <a:endParaRPr lang="en-US"/>
        </a:p>
      </dgm:t>
    </dgm:pt>
    <dgm:pt modelId="{B1F51A8B-E11A-4A04-BF06-0A3C736EAB33}">
      <dgm:prSet phldrT="[Text]"/>
      <dgm:spPr/>
      <dgm:t>
        <a:bodyPr/>
        <a:lstStyle/>
        <a:p>
          <a:r>
            <a:rPr lang="en-US" dirty="0"/>
            <a:t>Arrange something that you need for the next few actions</a:t>
          </a:r>
        </a:p>
      </dgm:t>
    </dgm:pt>
    <dgm:pt modelId="{0F6DDE9A-6F2B-4C4C-8A51-CB9AEE476549}" type="parTrans" cxnId="{D229CD2F-5458-4240-9E4D-CE6C1BB53AC1}">
      <dgm:prSet/>
      <dgm:spPr/>
      <dgm:t>
        <a:bodyPr/>
        <a:lstStyle/>
        <a:p>
          <a:endParaRPr lang="en-US"/>
        </a:p>
      </dgm:t>
    </dgm:pt>
    <dgm:pt modelId="{2DCFAE42-72BF-4981-A3A0-46992B9C896A}" type="sibTrans" cxnId="{D229CD2F-5458-4240-9E4D-CE6C1BB53AC1}">
      <dgm:prSet/>
      <dgm:spPr/>
      <dgm:t>
        <a:bodyPr/>
        <a:lstStyle/>
        <a:p>
          <a:endParaRPr lang="en-US"/>
        </a:p>
      </dgm:t>
    </dgm:pt>
    <dgm:pt modelId="{3935392E-1732-4635-8259-3BD975FD5C63}">
      <dgm:prSet phldrT="[Text]"/>
      <dgm:spPr/>
      <dgm:t>
        <a:bodyPr/>
        <a:lstStyle/>
        <a:p>
          <a:r>
            <a:rPr lang="en-US" dirty="0"/>
            <a:t>Step one of some complicated sequence</a:t>
          </a:r>
        </a:p>
      </dgm:t>
    </dgm:pt>
    <dgm:pt modelId="{749FF615-DE73-483C-80B4-348385EC6CDA}" type="parTrans" cxnId="{7AAD686A-B93D-4EAB-B1FD-F1A65F923FB4}">
      <dgm:prSet/>
      <dgm:spPr/>
      <dgm:t>
        <a:bodyPr/>
        <a:lstStyle/>
        <a:p>
          <a:endParaRPr lang="en-US"/>
        </a:p>
      </dgm:t>
    </dgm:pt>
    <dgm:pt modelId="{D965434D-EBAD-43AA-810B-A17CB1FF0761}" type="sibTrans" cxnId="{7AAD686A-B93D-4EAB-B1FD-F1A65F923FB4}">
      <dgm:prSet/>
      <dgm:spPr/>
      <dgm:t>
        <a:bodyPr/>
        <a:lstStyle/>
        <a:p>
          <a:endParaRPr lang="en-US"/>
        </a:p>
      </dgm:t>
    </dgm:pt>
    <dgm:pt modelId="{256B6F75-523B-4F20-8902-B1ACB5B3B144}">
      <dgm:prSet phldrT="[Text]"/>
      <dgm:spPr/>
      <dgm:t>
        <a:bodyPr/>
        <a:lstStyle/>
        <a:p>
          <a:r>
            <a:rPr lang="en-US" dirty="0"/>
            <a:t>Arrange some more state</a:t>
          </a:r>
        </a:p>
      </dgm:t>
    </dgm:pt>
    <dgm:pt modelId="{D748126E-66B5-462C-A1AC-FE4EDB2C1AF4}" type="parTrans" cxnId="{09119521-48C0-42B1-88CA-9592249670A0}">
      <dgm:prSet/>
      <dgm:spPr/>
      <dgm:t>
        <a:bodyPr/>
        <a:lstStyle/>
        <a:p>
          <a:endParaRPr lang="en-US"/>
        </a:p>
      </dgm:t>
    </dgm:pt>
    <dgm:pt modelId="{B12FF53F-CD31-4BEB-9BBF-73F6F474FFFE}" type="sibTrans" cxnId="{09119521-48C0-42B1-88CA-9592249670A0}">
      <dgm:prSet/>
      <dgm:spPr/>
      <dgm:t>
        <a:bodyPr/>
        <a:lstStyle/>
        <a:p>
          <a:endParaRPr lang="en-US"/>
        </a:p>
      </dgm:t>
    </dgm:pt>
    <dgm:pt modelId="{A575176E-BAD4-479E-8C3E-628DD1F7EB95}">
      <dgm:prSet phldrT="[Text]"/>
      <dgm:spPr/>
      <dgm:t>
        <a:bodyPr/>
        <a:lstStyle/>
        <a:p>
          <a:r>
            <a:rPr lang="en-US" dirty="0"/>
            <a:t>Step two of the complicated sequence</a:t>
          </a:r>
        </a:p>
      </dgm:t>
    </dgm:pt>
    <dgm:pt modelId="{DDC01AFB-E800-4A7E-ABF4-E5937141DA0F}" type="parTrans" cxnId="{4C2A48A3-833D-4C4A-8844-7B6F26452E8A}">
      <dgm:prSet/>
      <dgm:spPr/>
      <dgm:t>
        <a:bodyPr/>
        <a:lstStyle/>
        <a:p>
          <a:endParaRPr lang="en-US"/>
        </a:p>
      </dgm:t>
    </dgm:pt>
    <dgm:pt modelId="{B5512AD2-148C-4604-AEA3-61BEAC548383}" type="sibTrans" cxnId="{4C2A48A3-833D-4C4A-8844-7B6F26452E8A}">
      <dgm:prSet/>
      <dgm:spPr/>
      <dgm:t>
        <a:bodyPr/>
        <a:lstStyle/>
        <a:p>
          <a:endParaRPr lang="en-US"/>
        </a:p>
      </dgm:t>
    </dgm:pt>
    <dgm:pt modelId="{03D32FC8-CEAD-4F8C-A95E-31DDDA83A2B2}">
      <dgm:prSet phldrT="[Text]"/>
      <dgm:spPr/>
      <dgm:t>
        <a:bodyPr/>
        <a:lstStyle/>
        <a:p>
          <a:r>
            <a:rPr lang="en-US" dirty="0"/>
            <a:t>Can’t resist one final act</a:t>
          </a:r>
        </a:p>
      </dgm:t>
    </dgm:pt>
    <dgm:pt modelId="{58F3276A-ED0B-45AD-A242-69592BE2BE3F}" type="parTrans" cxnId="{737ED49A-F415-43F1-A92F-282CDC2504B5}">
      <dgm:prSet/>
      <dgm:spPr/>
      <dgm:t>
        <a:bodyPr/>
        <a:lstStyle/>
        <a:p>
          <a:endParaRPr lang="en-US"/>
        </a:p>
      </dgm:t>
    </dgm:pt>
    <dgm:pt modelId="{2453E80F-44A6-4B6A-8E65-2E90F2E6D596}" type="sibTrans" cxnId="{737ED49A-F415-43F1-A92F-282CDC2504B5}">
      <dgm:prSet/>
      <dgm:spPr/>
      <dgm:t>
        <a:bodyPr/>
        <a:lstStyle/>
        <a:p>
          <a:endParaRPr lang="en-US"/>
        </a:p>
      </dgm:t>
    </dgm:pt>
    <dgm:pt modelId="{AC37E9B8-CBD5-4F84-AAC0-7C7BDAB8B7AE}" type="pres">
      <dgm:prSet presAssocID="{5D628A71-9970-49EF-BE39-8058FA2C691E}" presName="linearFlow" presStyleCnt="0">
        <dgm:presLayoutVars>
          <dgm:dir/>
          <dgm:animLvl val="lvl"/>
          <dgm:resizeHandles val="exact"/>
        </dgm:presLayoutVars>
      </dgm:prSet>
      <dgm:spPr/>
    </dgm:pt>
    <dgm:pt modelId="{D096F982-A940-4EDA-9883-B0EA8D08A925}" type="pres">
      <dgm:prSet presAssocID="{0744DAB9-A670-451B-ACC3-2F999FBCD95F}" presName="composite" presStyleCnt="0"/>
      <dgm:spPr/>
    </dgm:pt>
    <dgm:pt modelId="{ABA03FDB-0A60-41F5-B6EB-00D8B94E0467}" type="pres">
      <dgm:prSet presAssocID="{0744DAB9-A670-451B-ACC3-2F999FBCD95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2326672-592A-44C0-8FDE-4D17C9945CAA}" type="pres">
      <dgm:prSet presAssocID="{0744DAB9-A670-451B-ACC3-2F999FBCD95F}" presName="descendantText" presStyleLbl="alignAcc1" presStyleIdx="0" presStyleCnt="3">
        <dgm:presLayoutVars>
          <dgm:bulletEnabled val="1"/>
        </dgm:presLayoutVars>
      </dgm:prSet>
      <dgm:spPr/>
    </dgm:pt>
    <dgm:pt modelId="{FAE1BD99-826A-49C8-9A1D-88EAE8D8624E}" type="pres">
      <dgm:prSet presAssocID="{FB33077F-7F77-46B5-8BD7-C3A6956498FA}" presName="sp" presStyleCnt="0"/>
      <dgm:spPr/>
    </dgm:pt>
    <dgm:pt modelId="{B3C3A542-478F-42F9-A931-AF1F5447FFA1}" type="pres">
      <dgm:prSet presAssocID="{019F106E-8908-48EA-8E17-A5E190E7DC23}" presName="composite" presStyleCnt="0"/>
      <dgm:spPr/>
    </dgm:pt>
    <dgm:pt modelId="{2D551D81-B97B-496A-9E56-9289F29C8E5E}" type="pres">
      <dgm:prSet presAssocID="{019F106E-8908-48EA-8E17-A5E190E7DC2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FDCE6F7-0A6F-463E-A84A-B9C738B94969}" type="pres">
      <dgm:prSet presAssocID="{019F106E-8908-48EA-8E17-A5E190E7DC23}" presName="descendantText" presStyleLbl="alignAcc1" presStyleIdx="1" presStyleCnt="3" custScaleY="100000" custLinFactX="90705" custLinFactNeighborX="100000">
        <dgm:presLayoutVars>
          <dgm:bulletEnabled val="1"/>
        </dgm:presLayoutVars>
      </dgm:prSet>
      <dgm:spPr/>
    </dgm:pt>
    <dgm:pt modelId="{1F216D04-0F6C-40CD-98B0-A9B47D0CB06B}" type="pres">
      <dgm:prSet presAssocID="{057F1D21-D86D-44D5-B608-D004148632C4}" presName="sp" presStyleCnt="0"/>
      <dgm:spPr/>
    </dgm:pt>
    <dgm:pt modelId="{D0B9E1B3-9943-4D1F-B9A3-CF1488ABBF7D}" type="pres">
      <dgm:prSet presAssocID="{FF846BF0-C356-4274-889B-3CA516ECE094}" presName="composite" presStyleCnt="0"/>
      <dgm:spPr/>
    </dgm:pt>
    <dgm:pt modelId="{EAD8F59F-0777-4069-BD62-154AF75F04BF}" type="pres">
      <dgm:prSet presAssocID="{FF846BF0-C356-4274-889B-3CA516ECE09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EFE8971-30D9-4C9A-8EEB-5F05FC45D3CC}" type="pres">
      <dgm:prSet presAssocID="{FF846BF0-C356-4274-889B-3CA516ECE09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6B60403-CFE7-458C-BC0F-A5491FAC38FC}" srcId="{0744DAB9-A670-451B-ACC3-2F999FBCD95F}" destId="{E6DBDD30-3020-435C-904F-9BA4F9475FDA}" srcOrd="10" destOrd="0" parTransId="{6DF99147-F17C-49FB-952D-5D1C22D279B4}" sibTransId="{5458283C-FB58-4978-AB47-85E34E8088E5}"/>
    <dgm:cxn modelId="{A58DDB05-AB63-4753-8DA7-5E4BE1261B0F}" srcId="{0744DAB9-A670-451B-ACC3-2F999FBCD95F}" destId="{35D9799D-88AD-45C4-9745-6F74FC0FE3AA}" srcOrd="3" destOrd="0" parTransId="{CD1DC99A-70B1-4B74-A303-163742B35B28}" sibTransId="{6CD6EBCA-1A28-405F-994F-25B882C7BCDB}"/>
    <dgm:cxn modelId="{3333A307-249B-4E72-9C51-B30C3D4A648F}" type="presOf" srcId="{699B6393-4637-4092-83E3-8FB59665ABDD}" destId="{EEFE8971-30D9-4C9A-8EEB-5F05FC45D3CC}" srcOrd="0" destOrd="4" presId="urn:microsoft.com/office/officeart/2005/8/layout/chevron2"/>
    <dgm:cxn modelId="{2E97240B-3903-4626-A993-1B49B3D4798B}" srcId="{0744DAB9-A670-451B-ACC3-2F999FBCD95F}" destId="{F95E8769-2240-462A-A925-97B856918D7B}" srcOrd="4" destOrd="0" parTransId="{271D6F75-DECF-4678-81D6-9245B33DF507}" sibTransId="{0B155B36-9DEA-4B7F-B8C4-92C222DD4E0B}"/>
    <dgm:cxn modelId="{31D7990F-4AC4-4151-8C0D-E094075B05A7}" srcId="{0744DAB9-A670-451B-ACC3-2F999FBCD95F}" destId="{694CBC4E-84B1-47C1-88E8-D5B78D8A9AD1}" srcOrd="7" destOrd="0" parTransId="{25414610-E18F-4F90-BDDA-C2ED5078DB2E}" sibTransId="{4F631104-4EC6-4BEC-8C3E-9DA676EC976B}"/>
    <dgm:cxn modelId="{00299B13-5838-4200-950E-CBC626997DBC}" srcId="{0744DAB9-A670-451B-ACC3-2F999FBCD95F}" destId="{19A915F1-3A09-4FD6-8FFD-8D4BF531E8F0}" srcOrd="8" destOrd="0" parTransId="{BBF6BD1E-55AB-4F98-83C2-CEC4E812F2F9}" sibTransId="{C4A4E1C5-C385-4633-932E-6956573760C5}"/>
    <dgm:cxn modelId="{AC17DB18-D323-4DB0-8FE8-282C97702B7D}" type="presOf" srcId="{35D9799D-88AD-45C4-9745-6F74FC0FE3AA}" destId="{22326672-592A-44C0-8FDE-4D17C9945CAA}" srcOrd="0" destOrd="3" presId="urn:microsoft.com/office/officeart/2005/8/layout/chevron2"/>
    <dgm:cxn modelId="{09119521-48C0-42B1-88CA-9592249670A0}" srcId="{019F106E-8908-48EA-8E17-A5E190E7DC23}" destId="{256B6F75-523B-4F20-8902-B1ACB5B3B144}" srcOrd="6" destOrd="0" parTransId="{D748126E-66B5-462C-A1AC-FE4EDB2C1AF4}" sibTransId="{B12FF53F-CD31-4BEB-9BBF-73F6F474FFFE}"/>
    <dgm:cxn modelId="{4A196322-A894-496D-AACA-01CB54A20699}" type="presOf" srcId="{A575176E-BAD4-479E-8C3E-628DD1F7EB95}" destId="{4FDCE6F7-0A6F-463E-A84A-B9C738B94969}" srcOrd="0" destOrd="7" presId="urn:microsoft.com/office/officeart/2005/8/layout/chevron2"/>
    <dgm:cxn modelId="{19171B2B-FB07-4CA4-964B-9C1F8431568C}" type="presOf" srcId="{5D628A71-9970-49EF-BE39-8058FA2C691E}" destId="{AC37E9B8-CBD5-4F84-AAC0-7C7BDAB8B7AE}" srcOrd="0" destOrd="0" presId="urn:microsoft.com/office/officeart/2005/8/layout/chevron2"/>
    <dgm:cxn modelId="{6737852E-D51A-4977-B014-48B0A5E3F938}" type="presOf" srcId="{3935392E-1732-4635-8259-3BD975FD5C63}" destId="{4FDCE6F7-0A6F-463E-A84A-B9C738B94969}" srcOrd="0" destOrd="5" presId="urn:microsoft.com/office/officeart/2005/8/layout/chevron2"/>
    <dgm:cxn modelId="{D229CD2F-5458-4240-9E4D-CE6C1BB53AC1}" srcId="{019F106E-8908-48EA-8E17-A5E190E7DC23}" destId="{B1F51A8B-E11A-4A04-BF06-0A3C736EAB33}" srcOrd="4" destOrd="0" parTransId="{0F6DDE9A-6F2B-4C4C-8A51-CB9AEE476549}" sibTransId="{2DCFAE42-72BF-4981-A3A0-46992B9C896A}"/>
    <dgm:cxn modelId="{A5BAE130-0E9D-4E7F-8BEF-C8B9B0D71D8C}" type="presOf" srcId="{E11A6D3A-15B5-40D2-A427-BA9E98D66F01}" destId="{4FDCE6F7-0A6F-463E-A84A-B9C738B94969}" srcOrd="0" destOrd="2" presId="urn:microsoft.com/office/officeart/2005/8/layout/chevron2"/>
    <dgm:cxn modelId="{31D51131-6D88-4516-A518-F3FC62BCB425}" type="presOf" srcId="{694CBC4E-84B1-47C1-88E8-D5B78D8A9AD1}" destId="{22326672-592A-44C0-8FDE-4D17C9945CAA}" srcOrd="0" destOrd="7" presId="urn:microsoft.com/office/officeart/2005/8/layout/chevron2"/>
    <dgm:cxn modelId="{C653A031-E433-474B-82AD-9BA5930066B0}" srcId="{0744DAB9-A670-451B-ACC3-2F999FBCD95F}" destId="{46803968-F843-4D69-B5F9-3E14C654168A}" srcOrd="5" destOrd="0" parTransId="{5D682FE9-8157-424D-83D4-3437CD5BA801}" sibTransId="{A05E4225-8E79-4D68-A714-D63027323362}"/>
    <dgm:cxn modelId="{D95C0639-28FE-4806-AFE5-E8E6A26FD662}" type="presOf" srcId="{32592462-139E-4F0C-9A85-4647E0EC795B}" destId="{22326672-592A-44C0-8FDE-4D17C9945CAA}" srcOrd="0" destOrd="1" presId="urn:microsoft.com/office/officeart/2005/8/layout/chevron2"/>
    <dgm:cxn modelId="{443FB639-EFE7-41AC-864A-F2CB34F120E4}" srcId="{FF846BF0-C356-4274-889B-3CA516ECE094}" destId="{85603015-32D6-4CDF-B645-176C10F224F0}" srcOrd="0" destOrd="0" parTransId="{42E0C5B1-1701-4114-8FE9-17195A59D837}" sibTransId="{DD8701F7-1BC6-4B2B-A76B-55A3C3F481D6}"/>
    <dgm:cxn modelId="{59D62C3A-6C29-45FF-8218-F0B13A2E324F}" type="presOf" srcId="{D974459E-B1B4-42D3-8DE2-EB9B2F194D79}" destId="{EEFE8971-30D9-4C9A-8EEB-5F05FC45D3CC}" srcOrd="0" destOrd="3" presId="urn:microsoft.com/office/officeart/2005/8/layout/chevron2"/>
    <dgm:cxn modelId="{3D0B953A-EC07-416E-9B07-7C4F702690E4}" srcId="{019F106E-8908-48EA-8E17-A5E190E7DC23}" destId="{F223EE19-CB01-46CD-9224-AAF229049F37}" srcOrd="1" destOrd="0" parTransId="{FE740642-D780-469A-B683-BEB57E5190B7}" sibTransId="{DAC5A0F1-1821-4735-BCF9-9172F10B8703}"/>
    <dgm:cxn modelId="{1444E33D-7163-4B91-A687-C1C0C5031562}" type="presOf" srcId="{B1F51A8B-E11A-4A04-BF06-0A3C736EAB33}" destId="{4FDCE6F7-0A6F-463E-A84A-B9C738B94969}" srcOrd="0" destOrd="4" presId="urn:microsoft.com/office/officeart/2005/8/layout/chevron2"/>
    <dgm:cxn modelId="{CEBC793E-9FA3-4C53-B731-90BEF3D250EB}" type="presOf" srcId="{1A0EE631-02B1-42BB-A7E7-AACBEE0FE0A9}" destId="{EEFE8971-30D9-4C9A-8EEB-5F05FC45D3CC}" srcOrd="0" destOrd="6" presId="urn:microsoft.com/office/officeart/2005/8/layout/chevron2"/>
    <dgm:cxn modelId="{03A01240-7395-4EFF-8F3C-E3D104B37818}" srcId="{FF846BF0-C356-4274-889B-3CA516ECE094}" destId="{D974459E-B1B4-42D3-8DE2-EB9B2F194D79}" srcOrd="3" destOrd="0" parTransId="{B1CC788E-CAFB-42CC-8158-D3F9BB7A54C7}" sibTransId="{4036D1FE-4287-4F20-AC19-CEB413415E54}"/>
    <dgm:cxn modelId="{9DBCE961-4F60-4CE8-AF60-C9B522168A56}" srcId="{5D628A71-9970-49EF-BE39-8058FA2C691E}" destId="{019F106E-8908-48EA-8E17-A5E190E7DC23}" srcOrd="1" destOrd="0" parTransId="{8262E0E3-BF04-4142-A87E-16811D2AE4A3}" sibTransId="{057F1D21-D86D-44D5-B608-D004148632C4}"/>
    <dgm:cxn modelId="{2AFE8643-627E-441A-A12F-9C0226D25BEA}" srcId="{FF846BF0-C356-4274-889B-3CA516ECE094}" destId="{7CCF347C-FCD8-4E58-84AB-E22B73CE1B88}" srcOrd="8" destOrd="0" parTransId="{B5D3F4BF-E347-4477-AD2D-320114D3A2AA}" sibTransId="{A8CD8AAB-1503-4B08-892A-946185379896}"/>
    <dgm:cxn modelId="{6C977464-4F61-4C1C-B131-721FEC6AE718}" srcId="{019F106E-8908-48EA-8E17-A5E190E7DC23}" destId="{B90A9234-308E-4C0D-98DB-89FCFBB51D46}" srcOrd="0" destOrd="0" parTransId="{DCB413FE-AC33-4BB1-90A4-530A123CD479}" sibTransId="{609B9BF4-4BBD-4881-A88B-D8ACE22F5ECC}"/>
    <dgm:cxn modelId="{5F20DC64-7D60-4905-B624-C813CDA60752}" type="presOf" srcId="{C19B44AE-E91C-4237-94EF-1049B93A7D42}" destId="{EEFE8971-30D9-4C9A-8EEB-5F05FC45D3CC}" srcOrd="0" destOrd="1" presId="urn:microsoft.com/office/officeart/2005/8/layout/chevron2"/>
    <dgm:cxn modelId="{A0E79247-F2FA-46C6-9DA6-F7F69BD2DE1E}" type="presOf" srcId="{B90A9234-308E-4C0D-98DB-89FCFBB51D46}" destId="{4FDCE6F7-0A6F-463E-A84A-B9C738B94969}" srcOrd="0" destOrd="0" presId="urn:microsoft.com/office/officeart/2005/8/layout/chevron2"/>
    <dgm:cxn modelId="{7AAD686A-B93D-4EAB-B1FD-F1A65F923FB4}" srcId="{019F106E-8908-48EA-8E17-A5E190E7DC23}" destId="{3935392E-1732-4635-8259-3BD975FD5C63}" srcOrd="5" destOrd="0" parTransId="{749FF615-DE73-483C-80B4-348385EC6CDA}" sibTransId="{D965434D-EBAD-43AA-810B-A17CB1FF0761}"/>
    <dgm:cxn modelId="{0D13826A-F299-446A-9095-25948B16E859}" type="presOf" srcId="{B118C8EE-3A77-4B65-A7EB-A5E7CC42A746}" destId="{22326672-592A-44C0-8FDE-4D17C9945CAA}" srcOrd="0" destOrd="0" presId="urn:microsoft.com/office/officeart/2005/8/layout/chevron2"/>
    <dgm:cxn modelId="{0A19F06A-FBF8-40DC-8C56-71C7D2565475}" type="presOf" srcId="{FF846BF0-C356-4274-889B-3CA516ECE094}" destId="{EAD8F59F-0777-4069-BD62-154AF75F04BF}" srcOrd="0" destOrd="0" presId="urn:microsoft.com/office/officeart/2005/8/layout/chevron2"/>
    <dgm:cxn modelId="{679FDD71-4EBF-4D1E-B0B3-B413FF07C27A}" srcId="{019F106E-8908-48EA-8E17-A5E190E7DC23}" destId="{E11A6D3A-15B5-40D2-A427-BA9E98D66F01}" srcOrd="2" destOrd="0" parTransId="{6C32E44E-E17F-417B-8005-E88D393843D3}" sibTransId="{42B0A8BC-4D36-4945-9FE9-4E93DE74A02C}"/>
    <dgm:cxn modelId="{A04A947A-D3FE-433B-BE18-52C033EDCC7B}" srcId="{FF846BF0-C356-4274-889B-3CA516ECE094}" destId="{699B6393-4637-4092-83E3-8FB59665ABDD}" srcOrd="4" destOrd="0" parTransId="{56FDC34A-9B0E-4158-BA26-CAC8B80DFF62}" sibTransId="{7C4D038E-8463-452E-9CE7-AEE884ECF4E3}"/>
    <dgm:cxn modelId="{7D326E80-5647-43F0-8CD7-1EF2752BED15}" type="presOf" srcId="{1F89E95A-8BF3-40DC-A65F-FD98EDB1138D}" destId="{22326672-592A-44C0-8FDE-4D17C9945CAA}" srcOrd="0" destOrd="2" presId="urn:microsoft.com/office/officeart/2005/8/layout/chevron2"/>
    <dgm:cxn modelId="{FB5A5B81-7CAA-429B-9474-6F96FC079DD5}" type="presOf" srcId="{F95E8769-2240-462A-A925-97B856918D7B}" destId="{22326672-592A-44C0-8FDE-4D17C9945CAA}" srcOrd="0" destOrd="4" presId="urn:microsoft.com/office/officeart/2005/8/layout/chevron2"/>
    <dgm:cxn modelId="{4A59ED84-1886-48F5-9193-33C0811287B0}" srcId="{0744DAB9-A670-451B-ACC3-2F999FBCD95F}" destId="{6DFAC8B2-1759-4F23-89DA-663ABB8C6E24}" srcOrd="6" destOrd="0" parTransId="{B13BCDF1-31AA-47DB-BA3D-59358D8A463D}" sibTransId="{D0854925-3A9D-465B-96B4-01ED39556468}"/>
    <dgm:cxn modelId="{04D31687-C740-4DAF-9FFE-07D6F71F7638}" type="presOf" srcId="{6DFAC8B2-1759-4F23-89DA-663ABB8C6E24}" destId="{22326672-592A-44C0-8FDE-4D17C9945CAA}" srcOrd="0" destOrd="6" presId="urn:microsoft.com/office/officeart/2005/8/layout/chevron2"/>
    <dgm:cxn modelId="{4D08D387-5AC9-4175-9CEA-0B23A080F938}" srcId="{FF846BF0-C356-4274-889B-3CA516ECE094}" destId="{F5A9467B-B773-4D0D-9839-0DC8DEA3AD4A}" srcOrd="2" destOrd="0" parTransId="{95D5442A-51DB-4A62-8A10-0AD2646F99B1}" sibTransId="{C313B9F2-E7AE-433B-829C-C58EEF1C3D3B}"/>
    <dgm:cxn modelId="{A84DA389-3957-4346-AF04-22349816C591}" srcId="{FF846BF0-C356-4274-889B-3CA516ECE094}" destId="{AFA6F85C-155B-4E2F-BA35-7DD2E1333A59}" srcOrd="7" destOrd="0" parTransId="{01FF0004-86F5-4E9B-AFFC-37F584DD0ED3}" sibTransId="{18AD14A0-F810-4B6C-BCAD-7B0B067F9B7D}"/>
    <dgm:cxn modelId="{15B9308E-CDD7-4CB1-872C-88E0EFA3E7AE}" type="presOf" srcId="{7CCF347C-FCD8-4E58-84AB-E22B73CE1B88}" destId="{EEFE8971-30D9-4C9A-8EEB-5F05FC45D3CC}" srcOrd="0" destOrd="8" presId="urn:microsoft.com/office/officeart/2005/8/layout/chevron2"/>
    <dgm:cxn modelId="{8D047F9A-4696-4B32-8653-428E6F811F26}" type="presOf" srcId="{0744DAB9-A670-451B-ACC3-2F999FBCD95F}" destId="{ABA03FDB-0A60-41F5-B6EB-00D8B94E0467}" srcOrd="0" destOrd="0" presId="urn:microsoft.com/office/officeart/2005/8/layout/chevron2"/>
    <dgm:cxn modelId="{737ED49A-F415-43F1-A92F-282CDC2504B5}" srcId="{019F106E-8908-48EA-8E17-A5E190E7DC23}" destId="{03D32FC8-CEAD-4F8C-A95E-31DDDA83A2B2}" srcOrd="8" destOrd="0" parTransId="{58F3276A-ED0B-45AD-A242-69592BE2BE3F}" sibTransId="{2453E80F-44A6-4B6A-8E65-2E90F2E6D596}"/>
    <dgm:cxn modelId="{4B7AE99B-1D96-4544-AA41-AB12C005853F}" type="presOf" srcId="{03D32FC8-CEAD-4F8C-A95E-31DDDA83A2B2}" destId="{4FDCE6F7-0A6F-463E-A84A-B9C738B94969}" srcOrd="0" destOrd="8" presId="urn:microsoft.com/office/officeart/2005/8/layout/chevron2"/>
    <dgm:cxn modelId="{857444A2-E624-49B4-8BA2-84743A775080}" type="presOf" srcId="{7FD4BBC4-B596-4AE1-A784-24AE4D759AA0}" destId="{EEFE8971-30D9-4C9A-8EEB-5F05FC45D3CC}" srcOrd="0" destOrd="5" presId="urn:microsoft.com/office/officeart/2005/8/layout/chevron2"/>
    <dgm:cxn modelId="{4C2A48A3-833D-4C4A-8844-7B6F26452E8A}" srcId="{019F106E-8908-48EA-8E17-A5E190E7DC23}" destId="{A575176E-BAD4-479E-8C3E-628DD1F7EB95}" srcOrd="7" destOrd="0" parTransId="{DDC01AFB-E800-4A7E-ABF4-E5937141DA0F}" sibTransId="{B5512AD2-148C-4604-AEA3-61BEAC548383}"/>
    <dgm:cxn modelId="{4278E7A4-5081-4B9E-992E-E9FA6049E696}" type="presOf" srcId="{93484C9F-D963-4F25-BD8D-168B7F233C39}" destId="{4FDCE6F7-0A6F-463E-A84A-B9C738B94969}" srcOrd="0" destOrd="3" presId="urn:microsoft.com/office/officeart/2005/8/layout/chevron2"/>
    <dgm:cxn modelId="{6EB8B4A7-75FC-4B1D-B41F-5EDBD05E338F}" srcId="{5D628A71-9970-49EF-BE39-8058FA2C691E}" destId="{FF846BF0-C356-4274-889B-3CA516ECE094}" srcOrd="2" destOrd="0" parTransId="{1D419972-E560-4DDC-8DC6-34B0C74C91A5}" sibTransId="{40EC7B58-6E7D-4EED-954A-13C66CD18D23}"/>
    <dgm:cxn modelId="{45043BA9-2B43-4AA3-BC8B-648E70358C49}" type="presOf" srcId="{19A915F1-3A09-4FD6-8FFD-8D4BF531E8F0}" destId="{22326672-592A-44C0-8FDE-4D17C9945CAA}" srcOrd="0" destOrd="8" presId="urn:microsoft.com/office/officeart/2005/8/layout/chevron2"/>
    <dgm:cxn modelId="{F5F0D8AA-CFC4-4F3E-94DE-450BF2B72FA4}" type="presOf" srcId="{019F106E-8908-48EA-8E17-A5E190E7DC23}" destId="{2D551D81-B97B-496A-9E56-9289F29C8E5E}" srcOrd="0" destOrd="0" presId="urn:microsoft.com/office/officeart/2005/8/layout/chevron2"/>
    <dgm:cxn modelId="{30C2DCAE-0B77-42C2-834D-6F702D30A7F5}" srcId="{0744DAB9-A670-451B-ACC3-2F999FBCD95F}" destId="{069313E3-5616-4E9C-8FFA-50794A88E0CF}" srcOrd="9" destOrd="0" parTransId="{7A3B7907-A026-4C6C-A8D3-E104D8BDFB8D}" sibTransId="{07CF74A6-A485-4869-927B-9CD05F07FA24}"/>
    <dgm:cxn modelId="{89FC0AB4-10DB-4664-BE73-A5F6C01D6A3D}" srcId="{0744DAB9-A670-451B-ACC3-2F999FBCD95F}" destId="{32592462-139E-4F0C-9A85-4647E0EC795B}" srcOrd="1" destOrd="0" parTransId="{1456A370-3D93-4316-A0C2-8D6302B8250E}" sibTransId="{2C80230B-A7A2-45E1-8357-ACB895D09D17}"/>
    <dgm:cxn modelId="{8FD808B5-6164-4707-AE18-B5CF89A083E0}" srcId="{FF846BF0-C356-4274-889B-3CA516ECE094}" destId="{7FD4BBC4-B596-4AE1-A784-24AE4D759AA0}" srcOrd="5" destOrd="0" parTransId="{1FEFFE99-0F10-42C5-BE3A-980DE37D8F94}" sibTransId="{150A9F0F-C53E-4274-8E62-A606F1036DAF}"/>
    <dgm:cxn modelId="{2CF7CAB9-C21B-45D2-BCDF-CE3B472EF8D2}" type="presOf" srcId="{F5A9467B-B773-4D0D-9839-0DC8DEA3AD4A}" destId="{EEFE8971-30D9-4C9A-8EEB-5F05FC45D3CC}" srcOrd="0" destOrd="2" presId="urn:microsoft.com/office/officeart/2005/8/layout/chevron2"/>
    <dgm:cxn modelId="{FD6224C6-AAA2-4179-A4A0-B9972A6697EA}" srcId="{FF846BF0-C356-4274-889B-3CA516ECE094}" destId="{C19B44AE-E91C-4237-94EF-1049B93A7D42}" srcOrd="1" destOrd="0" parTransId="{B99CDBDE-A35F-4D25-8643-3CCC0BCB6BF7}" sibTransId="{0741EC96-3539-4613-BD7A-00C47D61EAB9}"/>
    <dgm:cxn modelId="{B69691C8-6D22-4607-A145-4A724D892682}" type="presOf" srcId="{46803968-F843-4D69-B5F9-3E14C654168A}" destId="{22326672-592A-44C0-8FDE-4D17C9945CAA}" srcOrd="0" destOrd="5" presId="urn:microsoft.com/office/officeart/2005/8/layout/chevron2"/>
    <dgm:cxn modelId="{5368F4CA-5E3F-4EC4-96AC-8BCCE522739D}" srcId="{0744DAB9-A670-451B-ACC3-2F999FBCD95F}" destId="{1F89E95A-8BF3-40DC-A65F-FD98EDB1138D}" srcOrd="2" destOrd="0" parTransId="{A1209F28-1AC7-4175-9D5B-8D1BA415DB8D}" sibTransId="{BAE89A86-C2F8-4F2A-9D9E-59580BE9F288}"/>
    <dgm:cxn modelId="{29821FCE-C948-49ED-82A5-E1460563DEF8}" type="presOf" srcId="{85603015-32D6-4CDF-B645-176C10F224F0}" destId="{EEFE8971-30D9-4C9A-8EEB-5F05FC45D3CC}" srcOrd="0" destOrd="0" presId="urn:microsoft.com/office/officeart/2005/8/layout/chevron2"/>
    <dgm:cxn modelId="{4E162ED5-696C-43B7-8938-35B552F8D0EF}" type="presOf" srcId="{F223EE19-CB01-46CD-9224-AAF229049F37}" destId="{4FDCE6F7-0A6F-463E-A84A-B9C738B94969}" srcOrd="0" destOrd="1" presId="urn:microsoft.com/office/officeart/2005/8/layout/chevron2"/>
    <dgm:cxn modelId="{F1031ED8-C867-481A-8EC6-B5FD3B4D9554}" type="presOf" srcId="{256B6F75-523B-4F20-8902-B1ACB5B3B144}" destId="{4FDCE6F7-0A6F-463E-A84A-B9C738B94969}" srcOrd="0" destOrd="6" presId="urn:microsoft.com/office/officeart/2005/8/layout/chevron2"/>
    <dgm:cxn modelId="{BF7B9ED9-B671-4355-919A-F66042E33886}" srcId="{5D628A71-9970-49EF-BE39-8058FA2C691E}" destId="{0744DAB9-A670-451B-ACC3-2F999FBCD95F}" srcOrd="0" destOrd="0" parTransId="{58F236BF-C410-4FB3-9D16-B5F705046504}" sibTransId="{FB33077F-7F77-46B5-8BD7-C3A6956498FA}"/>
    <dgm:cxn modelId="{AF0CD0E9-8420-4AED-968C-1413425CD678}" srcId="{019F106E-8908-48EA-8E17-A5E190E7DC23}" destId="{93484C9F-D963-4F25-BD8D-168B7F233C39}" srcOrd="3" destOrd="0" parTransId="{719DE7E1-C8AF-4997-B8CE-FD908F6469BB}" sibTransId="{02C96EE9-12A4-4237-9868-3F6CEB92A702}"/>
    <dgm:cxn modelId="{EB84F3E9-04CD-4EE6-AD00-49A7B6C71B0A}" srcId="{FF846BF0-C356-4274-889B-3CA516ECE094}" destId="{1A0EE631-02B1-42BB-A7E7-AACBEE0FE0A9}" srcOrd="6" destOrd="0" parTransId="{DF8C642F-2ACF-4019-9E15-F32D129A5E56}" sibTransId="{A60C1306-22C6-4713-8377-BF51F6892F18}"/>
    <dgm:cxn modelId="{DD29A1EA-B967-4446-8359-6137BFA8E22C}" type="presOf" srcId="{E6DBDD30-3020-435C-904F-9BA4F9475FDA}" destId="{22326672-592A-44C0-8FDE-4D17C9945CAA}" srcOrd="0" destOrd="10" presId="urn:microsoft.com/office/officeart/2005/8/layout/chevron2"/>
    <dgm:cxn modelId="{6CB8EAEC-E307-45E0-85E2-A930DB6CF6A1}" type="presOf" srcId="{AFA6F85C-155B-4E2F-BA35-7DD2E1333A59}" destId="{EEFE8971-30D9-4C9A-8EEB-5F05FC45D3CC}" srcOrd="0" destOrd="7" presId="urn:microsoft.com/office/officeart/2005/8/layout/chevron2"/>
    <dgm:cxn modelId="{A96574F3-6BDC-4D28-A5EC-46AD9080AC7E}" type="presOf" srcId="{069313E3-5616-4E9C-8FFA-50794A88E0CF}" destId="{22326672-592A-44C0-8FDE-4D17C9945CAA}" srcOrd="0" destOrd="9" presId="urn:microsoft.com/office/officeart/2005/8/layout/chevron2"/>
    <dgm:cxn modelId="{587AE9F3-E00F-4399-A398-1B452EC219FA}" srcId="{0744DAB9-A670-451B-ACC3-2F999FBCD95F}" destId="{B118C8EE-3A77-4B65-A7EB-A5E7CC42A746}" srcOrd="0" destOrd="0" parTransId="{C2D2D5FC-8AF9-46C8-B0B7-561C00A97AFB}" sibTransId="{F2BB8BA2-B351-4CEA-8C36-984C76425F10}"/>
    <dgm:cxn modelId="{0F4EC246-7B34-40C0-A39F-F377572B59D0}" type="presParOf" srcId="{AC37E9B8-CBD5-4F84-AAC0-7C7BDAB8B7AE}" destId="{D096F982-A940-4EDA-9883-B0EA8D08A925}" srcOrd="0" destOrd="0" presId="urn:microsoft.com/office/officeart/2005/8/layout/chevron2"/>
    <dgm:cxn modelId="{0459AD2C-AF53-49EB-AF51-95BD8E2D1466}" type="presParOf" srcId="{D096F982-A940-4EDA-9883-B0EA8D08A925}" destId="{ABA03FDB-0A60-41F5-B6EB-00D8B94E0467}" srcOrd="0" destOrd="0" presId="urn:microsoft.com/office/officeart/2005/8/layout/chevron2"/>
    <dgm:cxn modelId="{C40F0327-0FB6-4275-B764-F97A7CF8CAF7}" type="presParOf" srcId="{D096F982-A940-4EDA-9883-B0EA8D08A925}" destId="{22326672-592A-44C0-8FDE-4D17C9945CAA}" srcOrd="1" destOrd="0" presId="urn:microsoft.com/office/officeart/2005/8/layout/chevron2"/>
    <dgm:cxn modelId="{F37B9FAD-EEAF-45F4-86F1-941BE0B416B7}" type="presParOf" srcId="{AC37E9B8-CBD5-4F84-AAC0-7C7BDAB8B7AE}" destId="{FAE1BD99-826A-49C8-9A1D-88EAE8D8624E}" srcOrd="1" destOrd="0" presId="urn:microsoft.com/office/officeart/2005/8/layout/chevron2"/>
    <dgm:cxn modelId="{0FFFA929-BF2B-4ECF-AE7B-269C62FC2B3F}" type="presParOf" srcId="{AC37E9B8-CBD5-4F84-AAC0-7C7BDAB8B7AE}" destId="{B3C3A542-478F-42F9-A931-AF1F5447FFA1}" srcOrd="2" destOrd="0" presId="urn:microsoft.com/office/officeart/2005/8/layout/chevron2"/>
    <dgm:cxn modelId="{65AA96E2-5B44-4E00-90E3-F590068A80A1}" type="presParOf" srcId="{B3C3A542-478F-42F9-A931-AF1F5447FFA1}" destId="{2D551D81-B97B-496A-9E56-9289F29C8E5E}" srcOrd="0" destOrd="0" presId="urn:microsoft.com/office/officeart/2005/8/layout/chevron2"/>
    <dgm:cxn modelId="{A64BB676-F7CB-4AF4-A75D-BD119BF863CE}" type="presParOf" srcId="{B3C3A542-478F-42F9-A931-AF1F5447FFA1}" destId="{4FDCE6F7-0A6F-463E-A84A-B9C738B94969}" srcOrd="1" destOrd="0" presId="urn:microsoft.com/office/officeart/2005/8/layout/chevron2"/>
    <dgm:cxn modelId="{4BBA950E-13B8-4BE4-97E5-97D37A05E0ED}" type="presParOf" srcId="{AC37E9B8-CBD5-4F84-AAC0-7C7BDAB8B7AE}" destId="{1F216D04-0F6C-40CD-98B0-A9B47D0CB06B}" srcOrd="3" destOrd="0" presId="urn:microsoft.com/office/officeart/2005/8/layout/chevron2"/>
    <dgm:cxn modelId="{47421A76-31D2-44C2-8FD7-B200178E6567}" type="presParOf" srcId="{AC37E9B8-CBD5-4F84-AAC0-7C7BDAB8B7AE}" destId="{D0B9E1B3-9943-4D1F-B9A3-CF1488ABBF7D}" srcOrd="4" destOrd="0" presId="urn:microsoft.com/office/officeart/2005/8/layout/chevron2"/>
    <dgm:cxn modelId="{8A6A11C5-9674-4B38-974B-075D231755D0}" type="presParOf" srcId="{D0B9E1B3-9943-4D1F-B9A3-CF1488ABBF7D}" destId="{EAD8F59F-0777-4069-BD62-154AF75F04BF}" srcOrd="0" destOrd="0" presId="urn:microsoft.com/office/officeart/2005/8/layout/chevron2"/>
    <dgm:cxn modelId="{22B0A53B-6190-41F1-9339-67688DE7D9ED}" type="presParOf" srcId="{D0B9E1B3-9943-4D1F-B9A3-CF1488ABBF7D}" destId="{EEFE8971-30D9-4C9A-8EEB-5F05FC45D3C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B6C6B-4BCF-4652-84E7-8233C745A3BC}">
      <dsp:nvSpPr>
        <dsp:cNvPr id="0" name=""/>
        <dsp:cNvSpPr/>
      </dsp:nvSpPr>
      <dsp:spPr>
        <a:xfrm>
          <a:off x="4635500" y="1457802"/>
          <a:ext cx="1549398" cy="11087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Tests</a:t>
          </a:r>
          <a:endParaRPr lang="de-DE" sz="3600" kern="1200" dirty="0"/>
        </a:p>
      </dsp:txBody>
      <dsp:txXfrm>
        <a:off x="4689623" y="1511925"/>
        <a:ext cx="1441152" cy="1000462"/>
      </dsp:txXfrm>
    </dsp:sp>
    <dsp:sp modelId="{584C7625-9999-44E4-82A7-B0C40105D1E6}">
      <dsp:nvSpPr>
        <dsp:cNvPr id="0" name=""/>
        <dsp:cNvSpPr/>
      </dsp:nvSpPr>
      <dsp:spPr>
        <a:xfrm rot="16200000">
          <a:off x="5243071" y="1281451"/>
          <a:ext cx="334257" cy="18443"/>
        </a:xfrm>
        <a:custGeom>
          <a:avLst/>
          <a:gdLst/>
          <a:ahLst/>
          <a:cxnLst/>
          <a:rect l="0" t="0" r="0" b="0"/>
          <a:pathLst>
            <a:path>
              <a:moveTo>
                <a:pt x="0" y="9221"/>
              </a:moveTo>
              <a:lnTo>
                <a:pt x="334257" y="92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401843" y="1282316"/>
        <a:ext cx="16712" cy="16712"/>
      </dsp:txXfrm>
    </dsp:sp>
    <dsp:sp modelId="{93FDF516-D902-455F-B175-C420A8BDA052}">
      <dsp:nvSpPr>
        <dsp:cNvPr id="0" name=""/>
        <dsp:cNvSpPr/>
      </dsp:nvSpPr>
      <dsp:spPr>
        <a:xfrm>
          <a:off x="3723748" y="14835"/>
          <a:ext cx="3372902" cy="1108708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Business Focus</a:t>
          </a:r>
          <a:endParaRPr lang="de-DE" sz="2200" kern="1200" dirty="0"/>
        </a:p>
      </dsp:txBody>
      <dsp:txXfrm>
        <a:off x="4217698" y="177202"/>
        <a:ext cx="2385002" cy="783974"/>
      </dsp:txXfrm>
    </dsp:sp>
    <dsp:sp modelId="{4BA56FCB-0E5A-4A39-AEC9-DE4A43BFC7C3}">
      <dsp:nvSpPr>
        <dsp:cNvPr id="0" name=""/>
        <dsp:cNvSpPr/>
      </dsp:nvSpPr>
      <dsp:spPr>
        <a:xfrm>
          <a:off x="6184899" y="2002934"/>
          <a:ext cx="654863" cy="18443"/>
        </a:xfrm>
        <a:custGeom>
          <a:avLst/>
          <a:gdLst/>
          <a:ahLst/>
          <a:cxnLst/>
          <a:rect l="0" t="0" r="0" b="0"/>
          <a:pathLst>
            <a:path>
              <a:moveTo>
                <a:pt x="0" y="9221"/>
              </a:moveTo>
              <a:lnTo>
                <a:pt x="654863" y="92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6495959" y="1995784"/>
        <a:ext cx="32743" cy="32743"/>
      </dsp:txXfrm>
    </dsp:sp>
    <dsp:sp modelId="{61F5F25E-0036-47A1-A980-49B7F8FABB69}">
      <dsp:nvSpPr>
        <dsp:cNvPr id="0" name=""/>
        <dsp:cNvSpPr/>
      </dsp:nvSpPr>
      <dsp:spPr>
        <a:xfrm>
          <a:off x="6839762" y="1457802"/>
          <a:ext cx="3372902" cy="1108708"/>
        </a:xfrm>
        <a:prstGeom prst="ellipse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Product</a:t>
          </a:r>
          <a:br>
            <a:rPr lang="en-US" sz="2200" kern="1200" dirty="0"/>
          </a:br>
          <a:r>
            <a:rPr lang="en-US" sz="2200" kern="1200" dirty="0"/>
            <a:t>Critique</a:t>
          </a:r>
          <a:endParaRPr lang="de-DE" sz="2200" kern="1200" dirty="0"/>
        </a:p>
      </dsp:txBody>
      <dsp:txXfrm>
        <a:off x="7333712" y="1620169"/>
        <a:ext cx="2385002" cy="783974"/>
      </dsp:txXfrm>
    </dsp:sp>
    <dsp:sp modelId="{01AD94C3-94D2-4BE4-8924-2D9AD1B38DBE}">
      <dsp:nvSpPr>
        <dsp:cNvPr id="0" name=""/>
        <dsp:cNvSpPr/>
      </dsp:nvSpPr>
      <dsp:spPr>
        <a:xfrm rot="5400000">
          <a:off x="5243071" y="2724418"/>
          <a:ext cx="334257" cy="18443"/>
        </a:xfrm>
        <a:custGeom>
          <a:avLst/>
          <a:gdLst/>
          <a:ahLst/>
          <a:cxnLst/>
          <a:rect l="0" t="0" r="0" b="0"/>
          <a:pathLst>
            <a:path>
              <a:moveTo>
                <a:pt x="0" y="9221"/>
              </a:moveTo>
              <a:lnTo>
                <a:pt x="334257" y="92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401843" y="2725283"/>
        <a:ext cx="16712" cy="16712"/>
      </dsp:txXfrm>
    </dsp:sp>
    <dsp:sp modelId="{4E160A56-77EF-4F58-A2F8-E329609D2B25}">
      <dsp:nvSpPr>
        <dsp:cNvPr id="0" name=""/>
        <dsp:cNvSpPr/>
      </dsp:nvSpPr>
      <dsp:spPr>
        <a:xfrm>
          <a:off x="3723748" y="2900768"/>
          <a:ext cx="3372902" cy="1108708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Technology Focus</a:t>
          </a:r>
          <a:endParaRPr lang="de-DE" sz="2200" kern="1200" dirty="0"/>
        </a:p>
      </dsp:txBody>
      <dsp:txXfrm>
        <a:off x="4217698" y="3063135"/>
        <a:ext cx="2385002" cy="783974"/>
      </dsp:txXfrm>
    </dsp:sp>
    <dsp:sp modelId="{BAF7EB26-E19C-4E1A-B6D2-353D8D8B5D72}">
      <dsp:nvSpPr>
        <dsp:cNvPr id="0" name=""/>
        <dsp:cNvSpPr/>
      </dsp:nvSpPr>
      <dsp:spPr>
        <a:xfrm rot="10800000">
          <a:off x="4025845" y="2002934"/>
          <a:ext cx="609655" cy="18443"/>
        </a:xfrm>
        <a:custGeom>
          <a:avLst/>
          <a:gdLst/>
          <a:ahLst/>
          <a:cxnLst/>
          <a:rect l="0" t="0" r="0" b="0"/>
          <a:pathLst>
            <a:path>
              <a:moveTo>
                <a:pt x="0" y="9221"/>
              </a:moveTo>
              <a:lnTo>
                <a:pt x="609655" y="92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4315431" y="1996915"/>
        <a:ext cx="30482" cy="30482"/>
      </dsp:txXfrm>
    </dsp:sp>
    <dsp:sp modelId="{65D40CBA-D6B5-4FA2-870C-FD0AFC137C26}">
      <dsp:nvSpPr>
        <dsp:cNvPr id="0" name=""/>
        <dsp:cNvSpPr/>
      </dsp:nvSpPr>
      <dsp:spPr>
        <a:xfrm>
          <a:off x="652942" y="1457802"/>
          <a:ext cx="3372902" cy="1108708"/>
        </a:xfrm>
        <a:prstGeom prst="ellipse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Team Support</a:t>
          </a:r>
          <a:endParaRPr lang="de-DE" sz="2200" kern="1200" dirty="0"/>
        </a:p>
      </dsp:txBody>
      <dsp:txXfrm>
        <a:off x="1146892" y="1620169"/>
        <a:ext cx="2385002" cy="783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5C6DE-E413-46CE-8668-E9BBA7AC2A94}">
      <dsp:nvSpPr>
        <dsp:cNvPr id="0" name=""/>
        <dsp:cNvSpPr/>
      </dsp:nvSpPr>
      <dsp:spPr>
        <a:xfrm rot="16200000">
          <a:off x="1373716" y="-1373716"/>
          <a:ext cx="1557866" cy="4305300"/>
        </a:xfrm>
        <a:prstGeom prst="round1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Functional Tests</a:t>
          </a:r>
          <a:br>
            <a:rPr lang="en-US" sz="1600" kern="1200" dirty="0"/>
          </a:br>
          <a:r>
            <a:rPr lang="en-US" sz="1600" kern="1200" dirty="0"/>
            <a:t>Story Tests</a:t>
          </a:r>
          <a:br>
            <a:rPr lang="en-US" sz="1600" kern="1200" dirty="0"/>
          </a:br>
          <a:r>
            <a:rPr lang="en-US" sz="1600" kern="1200" dirty="0"/>
            <a:t>Simulation Tests</a:t>
          </a:r>
          <a:br>
            <a:rPr lang="en-US" sz="1600" kern="1200" dirty="0"/>
          </a:br>
          <a:r>
            <a:rPr lang="en-US" sz="1600" kern="1200" dirty="0"/>
            <a:t>Prototypes</a:t>
          </a:r>
          <a:endParaRPr lang="de-DE" sz="1600" kern="1200" dirty="0"/>
        </a:p>
      </dsp:txBody>
      <dsp:txXfrm rot="5400000">
        <a:off x="-1" y="1"/>
        <a:ext cx="4305300" cy="1168400"/>
      </dsp:txXfrm>
    </dsp:sp>
    <dsp:sp modelId="{484CCABA-1B56-4591-8952-51C5985B3FE6}">
      <dsp:nvSpPr>
        <dsp:cNvPr id="0" name=""/>
        <dsp:cNvSpPr/>
      </dsp:nvSpPr>
      <dsp:spPr>
        <a:xfrm>
          <a:off x="4305300" y="0"/>
          <a:ext cx="4305300" cy="1557866"/>
        </a:xfrm>
        <a:prstGeom prst="round1Rec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User Acceptance Testing</a:t>
          </a:r>
          <a:br>
            <a:rPr lang="en-US" sz="1600" kern="1200" dirty="0"/>
          </a:br>
          <a:r>
            <a:rPr lang="en-US" sz="1600" kern="1200" dirty="0"/>
            <a:t>Scenarios</a:t>
          </a:r>
          <a:br>
            <a:rPr lang="en-US" sz="1600" kern="1200" dirty="0"/>
          </a:br>
          <a:r>
            <a:rPr lang="en-US" sz="1600" kern="1200" dirty="0"/>
            <a:t>Exploratory Testing</a:t>
          </a:r>
          <a:endParaRPr lang="de-DE" sz="1600" kern="1200" dirty="0"/>
        </a:p>
      </dsp:txBody>
      <dsp:txXfrm>
        <a:off x="4305300" y="0"/>
        <a:ext cx="4305300" cy="1168400"/>
      </dsp:txXfrm>
    </dsp:sp>
    <dsp:sp modelId="{028F52C4-23F3-4B98-A96D-E526CF854CBF}">
      <dsp:nvSpPr>
        <dsp:cNvPr id="0" name=""/>
        <dsp:cNvSpPr/>
      </dsp:nvSpPr>
      <dsp:spPr>
        <a:xfrm rot="10800000">
          <a:off x="0" y="1557866"/>
          <a:ext cx="4305300" cy="1557866"/>
        </a:xfrm>
        <a:prstGeom prst="round1Rec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Unit Tests</a:t>
          </a:r>
          <a:br>
            <a:rPr lang="en-US" sz="1600" kern="1200" dirty="0"/>
          </a:br>
          <a:r>
            <a:rPr lang="en-US" sz="1600" kern="1200" dirty="0"/>
            <a:t>Component Tests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/>
        </a:p>
      </dsp:txBody>
      <dsp:txXfrm rot="10800000">
        <a:off x="0" y="1947333"/>
        <a:ext cx="4305300" cy="1168400"/>
      </dsp:txXfrm>
    </dsp:sp>
    <dsp:sp modelId="{E70AAA7F-3468-4889-AA2D-7E800DA114E4}">
      <dsp:nvSpPr>
        <dsp:cNvPr id="0" name=""/>
        <dsp:cNvSpPr/>
      </dsp:nvSpPr>
      <dsp:spPr>
        <a:xfrm rot="5400000">
          <a:off x="5679016" y="184150"/>
          <a:ext cx="1557866" cy="4305300"/>
        </a:xfrm>
        <a:prstGeom prst="round1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Performance Tests</a:t>
          </a:r>
          <a:br>
            <a:rPr lang="en-US" sz="1600" kern="1200" dirty="0"/>
          </a:br>
          <a:r>
            <a:rPr lang="en-US" sz="1600" kern="1200" dirty="0"/>
            <a:t>Security Tests</a:t>
          </a:r>
          <a:br>
            <a:rPr lang="en-US" sz="1600" kern="1200" dirty="0"/>
          </a:br>
          <a:r>
            <a:rPr lang="en-US" sz="1600" kern="1200" dirty="0"/>
            <a:t>Usability Tests</a:t>
          </a:r>
          <a:endParaRPr lang="de-DE" sz="1600" kern="1200" dirty="0"/>
        </a:p>
      </dsp:txBody>
      <dsp:txXfrm rot="-5400000">
        <a:off x="4305299" y="1947333"/>
        <a:ext cx="4305300" cy="1168400"/>
      </dsp:txXfrm>
    </dsp:sp>
    <dsp:sp modelId="{34ED4DEE-F325-4CF6-8787-4375951D003B}">
      <dsp:nvSpPr>
        <dsp:cNvPr id="0" name=""/>
        <dsp:cNvSpPr/>
      </dsp:nvSpPr>
      <dsp:spPr>
        <a:xfrm>
          <a:off x="3013710" y="1168400"/>
          <a:ext cx="2583180" cy="778933"/>
        </a:xfrm>
        <a:prstGeom prst="round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/>
        </a:p>
      </dsp:txBody>
      <dsp:txXfrm>
        <a:off x="3051734" y="1206424"/>
        <a:ext cx="2507132" cy="702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0608A-40F0-4695-93DC-488A2BA2C63C}">
      <dsp:nvSpPr>
        <dsp:cNvPr id="0" name=""/>
        <dsp:cNvSpPr/>
      </dsp:nvSpPr>
      <dsp:spPr>
        <a:xfrm rot="5400000">
          <a:off x="-172821" y="174764"/>
          <a:ext cx="1152143" cy="8065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 rot="-5400000">
        <a:off x="1" y="405192"/>
        <a:ext cx="806500" cy="345643"/>
      </dsp:txXfrm>
    </dsp:sp>
    <dsp:sp modelId="{B2A0CCF9-218C-4CD3-B7D5-3106FBD276D7}">
      <dsp:nvSpPr>
        <dsp:cNvPr id="0" name=""/>
        <dsp:cNvSpPr/>
      </dsp:nvSpPr>
      <dsp:spPr>
        <a:xfrm rot="5400000">
          <a:off x="2026936" y="-1218493"/>
          <a:ext cx="748893" cy="31897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/>
            <a:t>Arrange</a:t>
          </a:r>
          <a:endParaRPr lang="en-US" sz="4100" kern="1200" dirty="0"/>
        </a:p>
      </dsp:txBody>
      <dsp:txXfrm rot="-5400000">
        <a:off x="806500" y="38501"/>
        <a:ext cx="3153207" cy="675777"/>
      </dsp:txXfrm>
    </dsp:sp>
    <dsp:sp modelId="{7ABC10A9-3677-4123-A119-9655503B6661}">
      <dsp:nvSpPr>
        <dsp:cNvPr id="0" name=""/>
        <dsp:cNvSpPr/>
      </dsp:nvSpPr>
      <dsp:spPr>
        <a:xfrm rot="5400000">
          <a:off x="-172821" y="1124981"/>
          <a:ext cx="1152143" cy="8065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</a:t>
          </a:r>
        </a:p>
      </dsp:txBody>
      <dsp:txXfrm rot="-5400000">
        <a:off x="1" y="1355409"/>
        <a:ext cx="806500" cy="345643"/>
      </dsp:txXfrm>
    </dsp:sp>
    <dsp:sp modelId="{80A96CD0-E586-422E-8B3A-83CCE4BB1400}">
      <dsp:nvSpPr>
        <dsp:cNvPr id="0" name=""/>
        <dsp:cNvSpPr/>
      </dsp:nvSpPr>
      <dsp:spPr>
        <a:xfrm rot="5400000">
          <a:off x="2026936" y="-268275"/>
          <a:ext cx="748893" cy="31897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Act</a:t>
          </a:r>
        </a:p>
      </dsp:txBody>
      <dsp:txXfrm rot="-5400000">
        <a:off x="806500" y="988719"/>
        <a:ext cx="3153207" cy="675777"/>
      </dsp:txXfrm>
    </dsp:sp>
    <dsp:sp modelId="{52EBD5C0-4871-4E5D-95D1-EC31102E8598}">
      <dsp:nvSpPr>
        <dsp:cNvPr id="0" name=""/>
        <dsp:cNvSpPr/>
      </dsp:nvSpPr>
      <dsp:spPr>
        <a:xfrm rot="5400000">
          <a:off x="-172821" y="2075199"/>
          <a:ext cx="1152143" cy="8065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</a:t>
          </a:r>
        </a:p>
      </dsp:txBody>
      <dsp:txXfrm rot="-5400000">
        <a:off x="1" y="2305627"/>
        <a:ext cx="806500" cy="345643"/>
      </dsp:txXfrm>
    </dsp:sp>
    <dsp:sp modelId="{E9CD1886-862A-4CA6-8D3A-F12CE03F8030}">
      <dsp:nvSpPr>
        <dsp:cNvPr id="0" name=""/>
        <dsp:cNvSpPr/>
      </dsp:nvSpPr>
      <dsp:spPr>
        <a:xfrm rot="5400000">
          <a:off x="2026936" y="681941"/>
          <a:ext cx="748893" cy="31897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Assert</a:t>
          </a:r>
        </a:p>
      </dsp:txBody>
      <dsp:txXfrm rot="-5400000">
        <a:off x="806500" y="1938935"/>
        <a:ext cx="3153207" cy="6757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03FDB-0A60-41F5-B6EB-00D8B94E0467}">
      <dsp:nvSpPr>
        <dsp:cNvPr id="0" name=""/>
        <dsp:cNvSpPr/>
      </dsp:nvSpPr>
      <dsp:spPr>
        <a:xfrm rot="5400000">
          <a:off x="-252099" y="253667"/>
          <a:ext cx="1518541" cy="10143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 rot="-5400000">
        <a:off x="1" y="508738"/>
        <a:ext cx="1014342" cy="504199"/>
      </dsp:txXfrm>
    </dsp:sp>
    <dsp:sp modelId="{22326672-592A-44C0-8FDE-4D17C9945CAA}">
      <dsp:nvSpPr>
        <dsp:cNvPr id="0" name=""/>
        <dsp:cNvSpPr/>
      </dsp:nvSpPr>
      <dsp:spPr>
        <a:xfrm rot="5400000">
          <a:off x="1269413" y="-253503"/>
          <a:ext cx="1011370" cy="15215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175" rIns="3175" bIns="317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Arrange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Arrange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Arrange some more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Arrange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/>
            <a:t>Continue arranging some stuff</a:t>
          </a:r>
          <a:endParaRPr lang="en-US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We’re not nearly done arranging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Nope, still arranging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Don’t even think about stopping here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There’s so much to arrange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Is this the end?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Nope, still more stuff to arrange</a:t>
          </a:r>
        </a:p>
      </dsp:txBody>
      <dsp:txXfrm rot="-5400000">
        <a:off x="1014343" y="50938"/>
        <a:ext cx="1472141" cy="912628"/>
      </dsp:txXfrm>
    </dsp:sp>
    <dsp:sp modelId="{2D551D81-B97B-496A-9E56-9289F29C8E5E}">
      <dsp:nvSpPr>
        <dsp:cNvPr id="0" name=""/>
        <dsp:cNvSpPr/>
      </dsp:nvSpPr>
      <dsp:spPr>
        <a:xfrm rot="5400000">
          <a:off x="-252099" y="1504891"/>
          <a:ext cx="1518541" cy="10143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 </a:t>
          </a:r>
        </a:p>
      </dsp:txBody>
      <dsp:txXfrm rot="-5400000">
        <a:off x="1" y="1759962"/>
        <a:ext cx="1014342" cy="504199"/>
      </dsp:txXfrm>
    </dsp:sp>
    <dsp:sp modelId="{4FDCE6F7-0A6F-463E-A84A-B9C738B94969}">
      <dsp:nvSpPr>
        <dsp:cNvPr id="0" name=""/>
        <dsp:cNvSpPr/>
      </dsp:nvSpPr>
      <dsp:spPr>
        <a:xfrm rot="5400000">
          <a:off x="1269413" y="997720"/>
          <a:ext cx="1011370" cy="15215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175" rIns="3175" bIns="317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Act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Do some more acting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Act inconspicuously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Act like you don’t care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Arrange something that you need for the next few actions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Step one of some complicated sequence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Arrange some more state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Step two of the complicated sequence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Can’t resist one final act</a:t>
          </a:r>
        </a:p>
      </dsp:txBody>
      <dsp:txXfrm rot="-5400000">
        <a:off x="1014343" y="1302162"/>
        <a:ext cx="1472141" cy="912628"/>
      </dsp:txXfrm>
    </dsp:sp>
    <dsp:sp modelId="{EAD8F59F-0777-4069-BD62-154AF75F04BF}">
      <dsp:nvSpPr>
        <dsp:cNvPr id="0" name=""/>
        <dsp:cNvSpPr/>
      </dsp:nvSpPr>
      <dsp:spPr>
        <a:xfrm rot="5400000">
          <a:off x="-252099" y="2756115"/>
          <a:ext cx="1518541" cy="10143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 </a:t>
          </a:r>
        </a:p>
      </dsp:txBody>
      <dsp:txXfrm rot="-5400000">
        <a:off x="1" y="3011186"/>
        <a:ext cx="1014342" cy="504199"/>
      </dsp:txXfrm>
    </dsp:sp>
    <dsp:sp modelId="{EEFE8971-30D9-4C9A-8EEB-5F05FC45D3CC}">
      <dsp:nvSpPr>
        <dsp:cNvPr id="0" name=""/>
        <dsp:cNvSpPr/>
      </dsp:nvSpPr>
      <dsp:spPr>
        <a:xfrm rot="5400000">
          <a:off x="1269413" y="2248944"/>
          <a:ext cx="1011370" cy="15215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175" rIns="3175" bIns="3175" numCol="1" spcCol="1270" anchor="ctr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Assert something very complicated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Assert something even more complicated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Assert something with no connection to anything else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/>
            <a:t>We are being really assertive here</a:t>
          </a:r>
          <a:endParaRPr lang="en-US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Can’t assert enough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Assert something that no mere mortal can comprehend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Assert some important truth about the universe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Assert that you don’t like writing unit tests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" kern="1200" dirty="0"/>
            <a:t>Assert the end of the assertions</a:t>
          </a:r>
        </a:p>
      </dsp:txBody>
      <dsp:txXfrm rot="-5400000">
        <a:off x="1014343" y="2553386"/>
        <a:ext cx="1472141" cy="912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6F866A-8F27-4A21-8313-8B152D3E4B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278DD-AA15-4F22-B16D-D2DD626D8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DCFF4-31D0-4B75-A02A-43A713A3C98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AB91F-87A8-4E83-B059-00E7C3455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F4E67-D737-4B48-93E1-83F0A940F5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8E95A-D7C7-483C-AB9E-8CC8DDD6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02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CC04D-5741-473F-886D-1C0A1AE2499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2C737-050F-4F42-8CC6-413F84C4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51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4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Properties of Unit Tests</a:t>
            </a:r>
          </a:p>
          <a:p>
            <a:r>
              <a:rPr lang="en-US" dirty="0"/>
              <a:t>Writing unit tests</a:t>
            </a:r>
          </a:p>
          <a:p>
            <a:r>
              <a:rPr lang="en-US" dirty="0"/>
              <a:t>Writing good unit tests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many?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Guidelines/rules of thumb</a:t>
            </a:r>
          </a:p>
          <a:p>
            <a:r>
              <a:rPr lang="en-US" dirty="0"/>
              <a:t>Workshop</a:t>
            </a:r>
          </a:p>
          <a:p>
            <a:r>
              <a:rPr lang="en-US" dirty="0"/>
              <a:t>Does this work in the real world?</a:t>
            </a:r>
          </a:p>
          <a:p>
            <a:r>
              <a:rPr lang="en-US" dirty="0"/>
              <a:t>Solving the problems that prevent us from writing good tests in the real world?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63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of some properties of unit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59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 testing: fancy name for:</a:t>
            </a:r>
          </a:p>
          <a:p>
            <a:r>
              <a:rPr lang="en-US" dirty="0"/>
              <a:t>Result is either green (meaning all the tests passed)</a:t>
            </a:r>
          </a:p>
          <a:p>
            <a:r>
              <a:rPr lang="en-US" dirty="0"/>
              <a:t>Or red (if some tests failed, shows failed tests)</a:t>
            </a:r>
          </a:p>
          <a:p>
            <a:r>
              <a:rPr lang="en-US" dirty="0"/>
              <a:t>No manual interpretation of test results is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00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need to run tests many times a day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Should be quick enough to not interrupt our 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feasible if they take minutes or hours to run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00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test runs independently of all others</a:t>
            </a:r>
          </a:p>
          <a:p>
            <a:r>
              <a:rPr lang="en-US" dirty="0"/>
              <a:t>Problems with dependencies between tests: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difficult to understand the tests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difficult to locate errors when a test fails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60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tests execute without failures all the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flaky tests that sometimes work and sometimes don’t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red tests (unless you’re the red phase of a TDD cycle)</a:t>
            </a:r>
          </a:p>
          <a:p>
            <a:r>
              <a:rPr lang="en-US" dirty="0"/>
              <a:t>Why?</a:t>
            </a:r>
          </a:p>
          <a:p>
            <a:pPr marL="171450" indent="-171450">
              <a:buFontTx/>
              <a:buChar char="-"/>
            </a:pPr>
            <a:r>
              <a:rPr lang="en-US" dirty="0"/>
              <a:t>Failing tests mean your test suite is no longer self-testing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Slippery slope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1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Otherwise, they don’t provide the guarantees you need to refactor with confidence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4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Equivalence classes are a concept from mathematics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two objects are equivalent, they can be considered to be the same for some purpose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 though they need not be identical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example: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group of 12 consecutive keys on a keyboard represents the same notes (just in different octaves)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we use a RNG to represent coin flips, all odd and all even numbers are equivalent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0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take an example from software development: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function that computes the absolute value behaves the same for all positive numbers, but differently for positive and negative numbers: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returns each positive number unchanged but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negates each negative number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means we have two equivalence classes: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positive numbers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negative numbers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assign 0 arbitrarily to one of these classes (or even put it into its own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3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compute the absolute value for integers things become more interesting: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still have the two equivalence classes for positive and negative numbers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now we get an additional equivalence class for the most negative number, since its negation typically cannot be represented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(e.g., 8-bit integers in 2’s complement representation go from -128 to +127)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the red circle represents the third equivalence class for which the function should signal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to write better test – probably, well, better than writing worse tests</a:t>
            </a:r>
          </a:p>
          <a:p>
            <a:r>
              <a:rPr lang="en-US" dirty="0"/>
              <a:t>But what does that mean concretely?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Where do unit tests belong in the testing landscape?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do we want to achieve by writing unit tests?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29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equivalence classes have unique boundary values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Highest and lowest number of integer ranges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testing it is often useful to examine these boundary values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Because they are most likely to reveal incorrect assumptions or fencepost errors</a:t>
            </a:r>
          </a:p>
          <a:p>
            <a:endParaRPr lang="en-US" dirty="0"/>
          </a:p>
          <a:p>
            <a:r>
              <a:rPr lang="en-US" dirty="0"/>
              <a:t>Before moving on to an example I want to mention another important example of boundary values: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collections, a common partition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empty collection is its own equivalence class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Collections between size 1 and the maximum size form another equivalence class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Collections that are larger than the allowed maximum size are a third class (often this class is empty)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32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testing boundary values for the integer-based absolute value can reveal an error that’s easy to make: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start testing positive boundary values, everything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testing the -1, still everything OK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testing the most negative number things go wrong</a:t>
            </a:r>
          </a:p>
          <a:p>
            <a:pPr marL="171450" indent="-171450">
              <a:buFontTx/>
              <a:buChar char="-"/>
            </a:pPr>
            <a:r>
              <a:rPr lang="en-US" dirty="0"/>
              <a:t>Fix this, test again with most negative number + 1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3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48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20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framework takes case of self testing</a:t>
            </a:r>
          </a:p>
          <a:p>
            <a:endParaRPr lang="en-US" dirty="0"/>
          </a:p>
          <a:p>
            <a:r>
              <a:rPr lang="en-US" dirty="0"/>
              <a:t>Each test should test a single concept (some people say a single assertion per test)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99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61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40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64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99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tests must be </a:t>
            </a:r>
            <a:r>
              <a:rPr lang="en-US" b="1" dirty="0"/>
              <a:t>effective</a:t>
            </a:r>
            <a:r>
              <a:rPr lang="en-US" dirty="0"/>
              <a:t> and </a:t>
            </a:r>
            <a:r>
              <a:rPr lang="en-US" b="1" dirty="0"/>
              <a:t>efficient</a:t>
            </a:r>
          </a:p>
          <a:p>
            <a:endParaRPr lang="en-US" b="1" dirty="0"/>
          </a:p>
          <a:p>
            <a:r>
              <a:rPr lang="en-US" b="1" dirty="0"/>
              <a:t>  </a:t>
            </a:r>
            <a:r>
              <a:rPr lang="en-US" dirty="0"/>
              <a:t>Effective: Find as many mistakes as possible (ideally: all of them)</a:t>
            </a:r>
          </a:p>
          <a:p>
            <a:r>
              <a:rPr lang="en-US" dirty="0"/>
              <a:t>  Efficiency: Use as few and as simple tests as possible to achieve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5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tests must be </a:t>
            </a:r>
            <a:r>
              <a:rPr lang="en-US" b="1" dirty="0"/>
              <a:t>effective</a:t>
            </a:r>
            <a:r>
              <a:rPr lang="en-US" dirty="0"/>
              <a:t> and </a:t>
            </a:r>
            <a:r>
              <a:rPr lang="en-US" b="1" dirty="0"/>
              <a:t>efficient</a:t>
            </a:r>
          </a:p>
          <a:p>
            <a:endParaRPr lang="en-US" b="1" dirty="0"/>
          </a:p>
          <a:p>
            <a:r>
              <a:rPr lang="en-US" b="1" dirty="0"/>
              <a:t>  </a:t>
            </a:r>
            <a:r>
              <a:rPr lang="en-US" dirty="0"/>
              <a:t>Effective: Find as many mistakes as possible (ideally: all of them)</a:t>
            </a:r>
          </a:p>
          <a:p>
            <a:r>
              <a:rPr lang="en-US" dirty="0"/>
              <a:t>  Efficiency: Use as few and as simple tests as possible to achieve this</a:t>
            </a:r>
          </a:p>
          <a:p>
            <a:endParaRPr lang="en-US" dirty="0"/>
          </a:p>
          <a:p>
            <a:r>
              <a:rPr lang="en-US" dirty="0"/>
              <a:t>Example: Control Flow based testing</a:t>
            </a:r>
          </a:p>
          <a:p>
            <a:endParaRPr lang="en-US" dirty="0"/>
          </a:p>
          <a:p>
            <a:r>
              <a:rPr lang="en-US" dirty="0"/>
              <a:t>- The CFG is a graph that represents the control structure of a program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28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Statement Coverage: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percentage of program statements (nodes in the CFG) covered by tests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Branch Coverage, Decision Coverage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Percentage of edges in the CFG covered by tests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100% branch coverage implies 100% statement coverage, but not vice 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53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Statement Coverage: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percentage of program statements (nodes in the CFG) covered by tests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Branch Coverage, Decision Coverage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Percentage of edges in the CFG covered by tests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100% branch coverage implies 100% statement coverage, but not vice 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23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14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away implementation details</a:t>
            </a:r>
          </a:p>
          <a:p>
            <a:pPr lvl="1"/>
            <a:r>
              <a:rPr lang="en-US" dirty="0"/>
              <a:t>Yes, even on the unit level</a:t>
            </a:r>
          </a:p>
          <a:p>
            <a:pPr lvl="1"/>
            <a:r>
              <a:rPr lang="en-US" dirty="0"/>
              <a:t>You may have to introduce methods that allow this</a:t>
            </a:r>
          </a:p>
          <a:p>
            <a:pPr lvl="2"/>
            <a:r>
              <a:rPr lang="en-US" dirty="0"/>
              <a:t>E.g. inspect “abstract state” instead of concrete one</a:t>
            </a:r>
          </a:p>
          <a:p>
            <a:pPr lvl="2"/>
            <a:r>
              <a:rPr lang="en-US" dirty="0"/>
              <a:t>Look at algebraic datatypes for examples how this is done</a:t>
            </a:r>
          </a:p>
          <a:p>
            <a:pPr lvl="2"/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Easier to understand</a:t>
            </a:r>
          </a:p>
          <a:p>
            <a:pPr lvl="1"/>
            <a:r>
              <a:rPr lang="en-US" dirty="0"/>
              <a:t>Functionality is more stable than implementation</a:t>
            </a:r>
          </a:p>
          <a:p>
            <a:pPr lvl="1"/>
            <a:r>
              <a:rPr lang="en-US" dirty="0"/>
              <a:t>Functionality is closer related to customer/programmer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33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Easier to understand</a:t>
            </a:r>
          </a:p>
          <a:p>
            <a:pPr lvl="1"/>
            <a:r>
              <a:rPr lang="en-US" dirty="0"/>
              <a:t>Easier to test</a:t>
            </a:r>
          </a:p>
          <a:p>
            <a:pPr lvl="1"/>
            <a:r>
              <a:rPr lang="en-US" dirty="0"/>
              <a:t>Better isolated against refactorings</a:t>
            </a:r>
          </a:p>
          <a:p>
            <a:pPr lvl="1"/>
            <a:endParaRPr lang="en-US" dirty="0"/>
          </a:p>
          <a:p>
            <a:r>
              <a:rPr lang="en-US" dirty="0"/>
              <a:t>Exception</a:t>
            </a:r>
          </a:p>
          <a:p>
            <a:pPr lvl="1"/>
            <a:r>
              <a:rPr lang="en-US" dirty="0"/>
              <a:t>Testing (network) protocols</a:t>
            </a:r>
          </a:p>
          <a:p>
            <a:pPr lvl="1"/>
            <a:r>
              <a:rPr lang="en-US" dirty="0"/>
              <a:t>Acceptance Tests</a:t>
            </a:r>
            <a:endParaRPr lang="de-DE" dirty="0"/>
          </a:p>
          <a:p>
            <a:endParaRPr lang="en-US" dirty="0"/>
          </a:p>
          <a:p>
            <a:r>
              <a:rPr lang="en-US" dirty="0"/>
              <a:t>Controllability</a:t>
            </a:r>
          </a:p>
          <a:p>
            <a:r>
              <a:rPr lang="en-US" dirty="0"/>
              <a:t>Observability</a:t>
            </a:r>
          </a:p>
          <a:p>
            <a:r>
              <a:rPr lang="en-US" dirty="0"/>
              <a:t>Smallness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02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94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observability you can’t write tests</a:t>
            </a:r>
          </a:p>
          <a:p>
            <a:r>
              <a:rPr lang="en-US" dirty="0"/>
              <a:t>Design your interfaces so that the “abstract state” is observable</a:t>
            </a:r>
          </a:p>
          <a:p>
            <a:r>
              <a:rPr lang="en-US" dirty="0"/>
              <a:t>This does not mean exposing implementation details or writing getters/setters for everything</a:t>
            </a:r>
          </a:p>
          <a:p>
            <a:r>
              <a:rPr lang="en-US" dirty="0"/>
              <a:t>(Typically interfaces that are not observable are also difficult to use)</a:t>
            </a:r>
          </a:p>
          <a:p>
            <a:r>
              <a:rPr lang="en-US" dirty="0"/>
              <a:t>If you need to have objects that are not observable, make sure they are easy to replace/stub/mock in tests (i.e., provide seams)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37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cannot test a system that you cannot bring into a desired state.</a:t>
            </a:r>
          </a:p>
          <a:p>
            <a:r>
              <a:rPr lang="en-US" dirty="0"/>
              <a:t>It is often useful to have systems that expose parts of their “wiring” to the outside (e.g., dependency injection)</a:t>
            </a:r>
          </a:p>
          <a:p>
            <a:r>
              <a:rPr lang="en-US" dirty="0"/>
              <a:t>There are many specific techniques for testing systems which are only partially controllable (e.g., state machines), but it’s easier to not have to use them.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Transition tours: Generate a sequence of events that starts at the initial state, reaches each state at least once, and returns to the same state.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TTs are easy to find, if they exist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TTs generate short test cases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Can discover errors in activities/outputs, but not errors in transitions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Distinguishing Sequence: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Series of events that generates a different set of activities/outputs for each state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DSs to discover bad transitions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For each transition: start the DS from this state; if the output deviates from the expected output there is a bad transition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Need to be tried systematically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May not exist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Computation of DS is very complex (exponential)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Good to verify whether a state machine conforms to a protocol</a:t>
            </a:r>
          </a:p>
          <a:p>
            <a:endParaRPr lang="en-US" dirty="0"/>
          </a:p>
          <a:p>
            <a:r>
              <a:rPr lang="en-US" dirty="0"/>
              <a:t>Some states cannot be reached (e.g., assertions); this can be a problem for coverage tools if high coverage is desired.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38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4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58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Better specification of unit behavior</a:t>
            </a:r>
          </a:p>
          <a:p>
            <a:pPr lvl="1"/>
            <a:r>
              <a:rPr lang="en-US" dirty="0"/>
              <a:t>Simplify localization of errors</a:t>
            </a:r>
          </a:p>
          <a:p>
            <a:pPr lvl="1"/>
            <a:r>
              <a:rPr lang="en-US" dirty="0"/>
              <a:t>Are easier to maintain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9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test doubles if </a:t>
            </a:r>
            <a:r>
              <a:rPr lang="en-US" i="1" dirty="0"/>
              <a:t>and only if </a:t>
            </a:r>
            <a:r>
              <a:rPr lang="en-US" dirty="0"/>
              <a:t>the real dependency launches a missile</a:t>
            </a:r>
          </a:p>
          <a:p>
            <a:endParaRPr lang="en-US" dirty="0"/>
          </a:p>
          <a:p>
            <a:r>
              <a:rPr lang="en-US" dirty="0"/>
              <a:t>Test doubles: Stubs, Fakes, Spies, Mocks</a:t>
            </a:r>
          </a:p>
          <a:p>
            <a:r>
              <a:rPr lang="en-US" dirty="0"/>
              <a:t>Replace a dependency with a simplified version</a:t>
            </a:r>
          </a:p>
          <a:p>
            <a:r>
              <a:rPr lang="en-US" dirty="0"/>
              <a:t>Important to simplify unit tests and make them fast and reliable</a:t>
            </a:r>
          </a:p>
          <a:p>
            <a:r>
              <a:rPr lang="en-US" dirty="0"/>
              <a:t>But: too many or complex test doubles make tests hard to read, maintain</a:t>
            </a:r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?</a:t>
            </a:r>
          </a:p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(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,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, …)</a:t>
            </a:r>
          </a:p>
          <a:p>
            <a:pPr lvl="1"/>
            <a:r>
              <a:rPr lang="de-DE" dirty="0"/>
              <a:t>Time, </a:t>
            </a:r>
            <a:r>
              <a:rPr lang="de-DE" dirty="0" err="1"/>
              <a:t>dates</a:t>
            </a:r>
            <a:r>
              <a:rPr lang="de-DE" dirty="0"/>
              <a:t>,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numbers</a:t>
            </a:r>
            <a:endParaRPr lang="de-DE" dirty="0"/>
          </a:p>
          <a:p>
            <a:pPr lvl="1"/>
            <a:r>
              <a:rPr lang="de-DE" dirty="0" err="1"/>
              <a:t>Eliminating</a:t>
            </a:r>
            <a:r>
              <a:rPr lang="de-DE" dirty="0"/>
              <a:t> non-</a:t>
            </a:r>
            <a:r>
              <a:rPr lang="de-DE" dirty="0" err="1"/>
              <a:t>determinism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0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4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Finding mistakes early</a:t>
            </a:r>
          </a:p>
          <a:p>
            <a:pPr lvl="1"/>
            <a:r>
              <a:rPr lang="en-US" dirty="0"/>
              <a:t>Localizing mistakes without long debugging sessions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Optimization, change of implementation strategy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5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24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Simple</a:t>
            </a:r>
          </a:p>
          <a:p>
            <a:r>
              <a:rPr lang="en-US" dirty="0"/>
              <a:t>Optimize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38FD-7BD0-4692-99BA-68B0EECD3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BBB9B-70FA-42B2-9106-ACFEC2FF2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1AA93-9954-4720-897C-C1E37A4B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C9DFB-2890-4138-B21E-30832586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8F694-57A1-4947-8E35-EE9E5EC0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0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76A2-F427-40B7-8338-3E5BBDD2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5CF79-DF49-469A-9032-9488616C5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A8A2C-F52A-416E-921F-D10C042F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6FA7F-B524-4882-92EB-B979FA34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E46AB-59D5-48BC-9DCD-D3D3DA46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8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E75F2-D155-4D90-BADC-042A5AED2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7FF68-5DFD-4059-8363-D5B60AA28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16014-3D83-45DB-B9AD-F87648F1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01F8C-EAFF-48F1-8C8B-15C7975E2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CCEAE-E538-4C44-80A1-9666F9B4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34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584E-8CEC-4683-9742-8C58256C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36461-3F79-4CEF-A7BB-48E164BBF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7B155-0AA0-4F7A-9433-AA2940C7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24374-F361-4C3F-B321-A17C1EF8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66ECD-E9EA-41CB-8D4E-B87D0FE4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3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F14F7-3EA1-4F3E-BAD6-68BC438E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01ECD-4857-4233-96DC-0811C6CC7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0F9C-794E-4619-A538-BE0CF7DB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BFFE1-CB0A-4356-8AD7-0E22F202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BD583-034D-45C0-8DDD-C14D8793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4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609D-47B4-4157-8804-E6272C56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B2BC-5CA1-4FD0-982B-DAA506E71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9DC9F-437C-49C0-8DC4-E543B41BE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EB523-99A1-4863-9408-E4603C95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6D252-C351-44CE-8F31-DBD04D39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BE0E7-EF2E-4F43-9085-3ACEC336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5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CE999-55BE-4D5C-8484-3057C24C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8260D-2812-49FD-869D-FAA7BB845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5B103-CB02-408F-B616-A1509E63D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04802-BE5D-4209-A131-A4BE1E858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6C315-9565-4F90-815A-A1744CD8C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A741F-1664-41FC-AB87-62CC960C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777B85-40BE-4ECC-BF4B-27A64E04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490E1-440A-42CE-AE91-F2ECE44F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8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AF59-4B98-4967-B1E4-76DA5AE8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D0520F-86D3-4984-9B0A-9F195DDCD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9CA0E-1434-4C1A-8A80-CEED245E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3D72E-F229-4712-9BB7-B27DB9A3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1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F0229-7A86-4616-9E98-3BB041EF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FE15B-B093-44FB-94BC-706F4A964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0E37D-54D8-4719-A157-23660CFA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78A4-1397-47D8-BA67-84B6E299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69F96-7131-48BB-9170-0A33A4C71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851A7-3443-4A08-A29C-5D10BF322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F7BEC-613A-4304-AF61-D62524E8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97D22-2B18-4062-8E9E-87370015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EDE24-5E64-4933-ABAD-29278EE4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5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B974-D050-4FDE-9500-87DD259D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2A5F9-4E45-48E7-84DD-193F4F343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B5A42-A04B-4461-AB39-D21B443C2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F7E87-D6E2-4A06-97DE-9339F18D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5853F-AB11-458E-AC23-5C32F0EAC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87FA6-A633-4BAD-94CF-531E5A03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6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461EB-BDFB-4181-939B-18556E35D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A6411-7303-41EA-B44E-BEDA35506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06DB6-AEDB-45D3-A329-5A6551720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C555E-085B-4234-ACD8-6792285E2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B899-201E-482B-85C0-6D13127FF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1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20.jp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9F9C-ECD7-4A80-A214-0A6AD3254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5838"/>
            <a:ext cx="9144000" cy="1014412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374A7F"/>
                </a:solidFill>
              </a:rPr>
              <a:t>Writing Good Unit Tests</a:t>
            </a:r>
            <a:endParaRPr lang="de-DE" sz="7200" b="1" dirty="0">
              <a:solidFill>
                <a:srgbClr val="374A7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64BE2-B77B-488F-830E-7B51F63FD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608" y="2093329"/>
            <a:ext cx="9144000" cy="8001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374A7F"/>
                </a:solidFill>
              </a:rPr>
              <a:t>Dr. Matthias Hölzl</a:t>
            </a:r>
            <a:endParaRPr lang="de-DE" sz="3600" dirty="0">
              <a:solidFill>
                <a:srgbClr val="374A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7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4B65F1B-CE69-4EA7-9876-D09AD7F19C56}"/>
              </a:ext>
            </a:extLst>
          </p:cNvPr>
          <p:cNvSpPr/>
          <p:nvPr/>
        </p:nvSpPr>
        <p:spPr>
          <a:xfrm>
            <a:off x="8293693" y="-843897"/>
            <a:ext cx="4742916" cy="4742916"/>
          </a:xfrm>
          <a:prstGeom prst="ellipse">
            <a:avLst/>
          </a:prstGeom>
          <a:solidFill>
            <a:schemeClr val="bg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C7CD4-864B-4442-975D-4BC7FEED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5676" y="1005856"/>
            <a:ext cx="1778949" cy="104340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3529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8200E4-E5B3-418D-806C-0A189807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12" y="965198"/>
            <a:ext cx="7398123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Properties of Unit Tests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4B99B-80B4-436C-8526-D1BC6818E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4570" y="965199"/>
            <a:ext cx="309396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6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3688B-A812-410E-9438-AD1496E2D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36168"/>
            <a:ext cx="12192000" cy="85303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BE204E-0648-4DD0-95B6-64474865B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860" y="365125"/>
            <a:ext cx="4459940" cy="6492875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Self-Testing</a:t>
            </a:r>
          </a:p>
        </p:txBody>
      </p:sp>
    </p:spTree>
    <p:extLst>
      <p:ext uri="{BB962C8B-B14F-4D97-AF65-F5344CB8AC3E}">
        <p14:creationId xmlns:p14="http://schemas.microsoft.com/office/powerpoint/2010/main" val="326286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7D64E-4C25-4024-A83D-0E8EFAF6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Fast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C5602-2AB1-4757-86DD-DC86AEB98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01749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C69D8-6566-442D-834A-A3560043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Isolated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9F557-F6D2-47F4-A1A4-3EA695D76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75481-18B7-4598-A551-6DB38BC9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303030"/>
                </a:solidFill>
              </a:rPr>
              <a:t>Executable Without Failures</a:t>
            </a:r>
          </a:p>
        </p:txBody>
      </p:sp>
    </p:spTree>
    <p:extLst>
      <p:ext uri="{BB962C8B-B14F-4D97-AF65-F5344CB8AC3E}">
        <p14:creationId xmlns:p14="http://schemas.microsoft.com/office/powerpoint/2010/main" val="182569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8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62B00-E7D3-4768-B53B-80BA11AB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Complete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E08B15-D789-4939-A77F-9872F72FB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All parts of the system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Every functionality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Every state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Every equivalence class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All boundary values</a:t>
            </a:r>
          </a:p>
        </p:txBody>
      </p:sp>
    </p:spTree>
    <p:extLst>
      <p:ext uri="{BB962C8B-B14F-4D97-AF65-F5344CB8AC3E}">
        <p14:creationId xmlns:p14="http://schemas.microsoft.com/office/powerpoint/2010/main" val="1432058991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B5A6-2371-4D83-8503-22F3E6F3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Eqiuvalence 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0C73B-F87F-4831-A9FE-7FCE30110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88FB70-F8D7-45EA-8209-AB73D48A7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0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88FB70-F8D7-45EA-8209-AB73D48A7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4A56D-0EEC-452C-91DC-4C0DAD71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Good?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0B9FE-0098-4463-88FE-9189AE142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6BF9-3671-4E4C-8957-F737E551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894" y="-83110"/>
            <a:ext cx="4074459" cy="1325563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Boundary 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E6857-DBBB-4C69-903E-5FA1024C9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0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88FB70-F8D7-45EA-8209-AB73D48A7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1"/>
            <a:ext cx="12191978" cy="6857988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FDA0D10A-6F3E-443A-822E-40E8A2B48678}"/>
              </a:ext>
            </a:extLst>
          </p:cNvPr>
          <p:cNvSpPr/>
          <p:nvPr/>
        </p:nvSpPr>
        <p:spPr>
          <a:xfrm rot="2700000">
            <a:off x="1607330" y="1256552"/>
            <a:ext cx="381000" cy="838200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6F18F04-0185-4A4D-87E5-DA3A331EDC78}"/>
              </a:ext>
            </a:extLst>
          </p:cNvPr>
          <p:cNvSpPr/>
          <p:nvPr/>
        </p:nvSpPr>
        <p:spPr>
          <a:xfrm rot="2700000">
            <a:off x="1302530" y="825500"/>
            <a:ext cx="381000" cy="838200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21EF30E-7BF0-46A4-BB53-B57BB12A9150}"/>
              </a:ext>
            </a:extLst>
          </p:cNvPr>
          <p:cNvSpPr/>
          <p:nvPr/>
        </p:nvSpPr>
        <p:spPr>
          <a:xfrm rot="1800000">
            <a:off x="4966479" y="4546600"/>
            <a:ext cx="381000" cy="838200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BA4A093-84B2-45E7-A4E5-F212DCB971FF}"/>
              </a:ext>
            </a:extLst>
          </p:cNvPr>
          <p:cNvSpPr/>
          <p:nvPr/>
        </p:nvSpPr>
        <p:spPr>
          <a:xfrm rot="3600000">
            <a:off x="5852713" y="5257800"/>
            <a:ext cx="381000" cy="838200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BCFE906-E7D6-4F20-A1FF-6EEBBBB59F37}"/>
              </a:ext>
            </a:extLst>
          </p:cNvPr>
          <p:cNvSpPr/>
          <p:nvPr/>
        </p:nvSpPr>
        <p:spPr>
          <a:xfrm rot="18900000">
            <a:off x="8782832" y="1358898"/>
            <a:ext cx="381000" cy="838200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88FB70-F8D7-45EA-8209-AB73D48A7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5298" y="-965200"/>
            <a:ext cx="13096876" cy="87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21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airplan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F01BEA-49E3-46B5-A8ED-FD70CCA9D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Writing Unit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38FB8-72C9-46CF-A024-55F8D5A15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256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FDCB-DF4C-4DFA-B60D-BE567129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743"/>
            <a:ext cx="10515600" cy="1325563"/>
          </a:xfrm>
        </p:spPr>
        <p:txBody>
          <a:bodyPr/>
          <a:lstStyle/>
          <a:p>
            <a:r>
              <a:rPr lang="en-US" dirty="0"/>
              <a:t>Format of a Unit Test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CB653-C349-4D87-9159-45951F4B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017" y="1568958"/>
            <a:ext cx="2150533" cy="1682242"/>
          </a:xfrm>
        </p:spPr>
        <p:txBody>
          <a:bodyPr/>
          <a:lstStyle/>
          <a:p>
            <a:r>
              <a:rPr lang="en-US" dirty="0"/>
              <a:t>Arrange</a:t>
            </a:r>
          </a:p>
          <a:p>
            <a:r>
              <a:rPr lang="en-US" dirty="0"/>
              <a:t>Act</a:t>
            </a:r>
          </a:p>
          <a:p>
            <a:r>
              <a:rPr lang="en-US" dirty="0"/>
              <a:t>Assert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CE71AE-F4E8-468C-8CBF-21EA9DEDE5E4}"/>
              </a:ext>
            </a:extLst>
          </p:cNvPr>
          <p:cNvSpPr txBox="1">
            <a:spLocks/>
          </p:cNvSpPr>
          <p:nvPr/>
        </p:nvSpPr>
        <p:spPr>
          <a:xfrm>
            <a:off x="3200152" y="1568958"/>
            <a:ext cx="2205567" cy="1682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Given</a:t>
            </a:r>
          </a:p>
          <a:p>
            <a:r>
              <a:rPr lang="en-US" sz="2800" dirty="0"/>
              <a:t>When</a:t>
            </a:r>
          </a:p>
          <a:p>
            <a:r>
              <a:rPr lang="en-US" sz="2800" dirty="0"/>
              <a:t>Then</a:t>
            </a:r>
            <a:endParaRPr lang="de-DE" sz="2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3FEAEE-0B2A-425A-BDD0-99AD8587457E}"/>
              </a:ext>
            </a:extLst>
          </p:cNvPr>
          <p:cNvSpPr txBox="1">
            <a:spLocks/>
          </p:cNvSpPr>
          <p:nvPr/>
        </p:nvSpPr>
        <p:spPr>
          <a:xfrm>
            <a:off x="685800" y="3606800"/>
            <a:ext cx="108204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TEST(</a:t>
            </a:r>
            <a:r>
              <a:rPr lang="en-US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MySubsystem</a:t>
            </a:r>
            <a:r>
              <a:rPr lang="en-US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Output_WhenScreenIsDefaultSize</a:t>
            </a:r>
            <a:r>
              <a:rPr lang="en-US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Screen unit{80, 25};</a:t>
            </a:r>
          </a:p>
          <a:p>
            <a:pPr marL="457200" lvl="1" indent="0">
              <a:buNone/>
            </a:pPr>
            <a:r>
              <a:rPr lang="en-US" sz="2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std::string text{“Example Output”};</a:t>
            </a:r>
          </a:p>
          <a:p>
            <a:pPr marL="457200" lvl="1" indent="0">
              <a:buNone/>
            </a:pPr>
            <a:endParaRPr lang="en-US" sz="2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unit.writeText</a:t>
            </a:r>
            <a:r>
              <a:rPr lang="en-US" sz="2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(text);</a:t>
            </a:r>
          </a:p>
          <a:p>
            <a:pPr marL="457200" lvl="1" indent="0">
              <a:buNone/>
            </a:pPr>
            <a:br>
              <a:rPr lang="en-US" sz="2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US" sz="2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ASSERT_THAT(</a:t>
            </a:r>
            <a:r>
              <a:rPr lang="en-US" sz="2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unit.getText</a:t>
            </a:r>
            <a:r>
              <a:rPr lang="en-US" sz="2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(), Eq(text));</a:t>
            </a:r>
          </a:p>
          <a:p>
            <a:pPr marL="0" indent="0">
              <a:buNone/>
            </a:pPr>
            <a:r>
              <a:rPr lang="en-US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  <a:endParaRPr lang="de-DE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62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3A3C-8372-467E-9F50-FF1922C2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Ideal vs.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47F39-AFF2-422F-892D-5F12D32C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77197"/>
            <a:ext cx="5359400" cy="4024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your test should look like: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7D2A78-A022-4743-8388-D9E6035E91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509963"/>
              </p:ext>
            </p:extLst>
          </p:nvPr>
        </p:nvGraphicFramePr>
        <p:xfrm>
          <a:off x="1100667" y="2916357"/>
          <a:ext cx="3996266" cy="305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29FA33-BDB7-4F6A-A9E9-80363018D5D9}"/>
              </a:ext>
            </a:extLst>
          </p:cNvPr>
          <p:cNvSpPr txBox="1">
            <a:spLocks/>
          </p:cNvSpPr>
          <p:nvPr/>
        </p:nvSpPr>
        <p:spPr>
          <a:xfrm>
            <a:off x="6096000" y="1777197"/>
            <a:ext cx="5359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What tests often </a:t>
            </a:r>
            <a:r>
              <a:rPr lang="en-US" sz="2800">
                <a:solidFill>
                  <a:schemeClr val="bg1"/>
                </a:solidFill>
              </a:rPr>
              <a:t>look like: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805FE2F-C764-439B-8DB2-4D28C29E9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925643"/>
              </p:ext>
            </p:extLst>
          </p:nvPr>
        </p:nvGraphicFramePr>
        <p:xfrm>
          <a:off x="8001000" y="2570389"/>
          <a:ext cx="2535855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Arrow: U-Turn 9">
            <a:extLst>
              <a:ext uri="{FF2B5EF4-FFF2-40B4-BE49-F238E27FC236}">
                <a16:creationId xmlns:a16="http://schemas.microsoft.com/office/drawing/2014/main" id="{1CDB3D99-7153-47E4-8726-B358A7A87627}"/>
              </a:ext>
            </a:extLst>
          </p:cNvPr>
          <p:cNvSpPr/>
          <p:nvPr/>
        </p:nvSpPr>
        <p:spPr>
          <a:xfrm rot="16200000">
            <a:off x="6459919" y="4314398"/>
            <a:ext cx="1818365" cy="1155482"/>
          </a:xfrm>
          <a:custGeom>
            <a:avLst/>
            <a:gdLst>
              <a:gd name="connsiteX0" fmla="*/ 0 w 1818365"/>
              <a:gd name="connsiteY0" fmla="*/ 1083515 h 1083515"/>
              <a:gd name="connsiteX1" fmla="*/ 0 w 1818365"/>
              <a:gd name="connsiteY1" fmla="*/ 812636 h 1083515"/>
              <a:gd name="connsiteX2" fmla="*/ 812636 w 1818365"/>
              <a:gd name="connsiteY2" fmla="*/ 0 h 1083515"/>
              <a:gd name="connsiteX3" fmla="*/ 1005729 w 1818365"/>
              <a:gd name="connsiteY3" fmla="*/ 0 h 1083515"/>
              <a:gd name="connsiteX4" fmla="*/ 1818365 w 1818365"/>
              <a:gd name="connsiteY4" fmla="*/ 812636 h 1083515"/>
              <a:gd name="connsiteX5" fmla="*/ 1818365 w 1818365"/>
              <a:gd name="connsiteY5" fmla="*/ 836517 h 1083515"/>
              <a:gd name="connsiteX6" fmla="*/ 1818365 w 1818365"/>
              <a:gd name="connsiteY6" fmla="*/ 836517 h 1083515"/>
              <a:gd name="connsiteX7" fmla="*/ 1547486 w 1818365"/>
              <a:gd name="connsiteY7" fmla="*/ 1083515 h 1083515"/>
              <a:gd name="connsiteX8" fmla="*/ 1276608 w 1818365"/>
              <a:gd name="connsiteY8" fmla="*/ 836517 h 1083515"/>
              <a:gd name="connsiteX9" fmla="*/ 1276608 w 1818365"/>
              <a:gd name="connsiteY9" fmla="*/ 836517 h 1083515"/>
              <a:gd name="connsiteX10" fmla="*/ 1276608 w 1818365"/>
              <a:gd name="connsiteY10" fmla="*/ 812636 h 1083515"/>
              <a:gd name="connsiteX11" fmla="*/ 1005729 w 1818365"/>
              <a:gd name="connsiteY11" fmla="*/ 541757 h 1083515"/>
              <a:gd name="connsiteX12" fmla="*/ 812636 w 1818365"/>
              <a:gd name="connsiteY12" fmla="*/ 541758 h 1083515"/>
              <a:gd name="connsiteX13" fmla="*/ 541757 w 1818365"/>
              <a:gd name="connsiteY13" fmla="*/ 812637 h 1083515"/>
              <a:gd name="connsiteX14" fmla="*/ 541758 w 1818365"/>
              <a:gd name="connsiteY14" fmla="*/ 1083515 h 1083515"/>
              <a:gd name="connsiteX15" fmla="*/ 0 w 1818365"/>
              <a:gd name="connsiteY15" fmla="*/ 1083515 h 1083515"/>
              <a:gd name="connsiteX0" fmla="*/ 0 w 1818365"/>
              <a:gd name="connsiteY0" fmla="*/ 1083515 h 1189349"/>
              <a:gd name="connsiteX1" fmla="*/ 0 w 1818365"/>
              <a:gd name="connsiteY1" fmla="*/ 812636 h 1189349"/>
              <a:gd name="connsiteX2" fmla="*/ 812636 w 1818365"/>
              <a:gd name="connsiteY2" fmla="*/ 0 h 1189349"/>
              <a:gd name="connsiteX3" fmla="*/ 1005729 w 1818365"/>
              <a:gd name="connsiteY3" fmla="*/ 0 h 1189349"/>
              <a:gd name="connsiteX4" fmla="*/ 1818365 w 1818365"/>
              <a:gd name="connsiteY4" fmla="*/ 812636 h 1189349"/>
              <a:gd name="connsiteX5" fmla="*/ 1818365 w 1818365"/>
              <a:gd name="connsiteY5" fmla="*/ 836517 h 1189349"/>
              <a:gd name="connsiteX6" fmla="*/ 1818365 w 1818365"/>
              <a:gd name="connsiteY6" fmla="*/ 836517 h 1189349"/>
              <a:gd name="connsiteX7" fmla="*/ 1539019 w 1818365"/>
              <a:gd name="connsiteY7" fmla="*/ 1189349 h 1189349"/>
              <a:gd name="connsiteX8" fmla="*/ 1276608 w 1818365"/>
              <a:gd name="connsiteY8" fmla="*/ 836517 h 1189349"/>
              <a:gd name="connsiteX9" fmla="*/ 1276608 w 1818365"/>
              <a:gd name="connsiteY9" fmla="*/ 836517 h 1189349"/>
              <a:gd name="connsiteX10" fmla="*/ 1276608 w 1818365"/>
              <a:gd name="connsiteY10" fmla="*/ 812636 h 1189349"/>
              <a:gd name="connsiteX11" fmla="*/ 1005729 w 1818365"/>
              <a:gd name="connsiteY11" fmla="*/ 541757 h 1189349"/>
              <a:gd name="connsiteX12" fmla="*/ 812636 w 1818365"/>
              <a:gd name="connsiteY12" fmla="*/ 541758 h 1189349"/>
              <a:gd name="connsiteX13" fmla="*/ 541757 w 1818365"/>
              <a:gd name="connsiteY13" fmla="*/ 812637 h 1189349"/>
              <a:gd name="connsiteX14" fmla="*/ 541758 w 1818365"/>
              <a:gd name="connsiteY14" fmla="*/ 1083515 h 1189349"/>
              <a:gd name="connsiteX15" fmla="*/ 0 w 1818365"/>
              <a:gd name="connsiteY15" fmla="*/ 1083515 h 1189349"/>
              <a:gd name="connsiteX0" fmla="*/ 0 w 1818365"/>
              <a:gd name="connsiteY0" fmla="*/ 1083515 h 1155482"/>
              <a:gd name="connsiteX1" fmla="*/ 0 w 1818365"/>
              <a:gd name="connsiteY1" fmla="*/ 812636 h 1155482"/>
              <a:gd name="connsiteX2" fmla="*/ 812636 w 1818365"/>
              <a:gd name="connsiteY2" fmla="*/ 0 h 1155482"/>
              <a:gd name="connsiteX3" fmla="*/ 1005729 w 1818365"/>
              <a:gd name="connsiteY3" fmla="*/ 0 h 1155482"/>
              <a:gd name="connsiteX4" fmla="*/ 1818365 w 1818365"/>
              <a:gd name="connsiteY4" fmla="*/ 812636 h 1155482"/>
              <a:gd name="connsiteX5" fmla="*/ 1818365 w 1818365"/>
              <a:gd name="connsiteY5" fmla="*/ 836517 h 1155482"/>
              <a:gd name="connsiteX6" fmla="*/ 1818365 w 1818365"/>
              <a:gd name="connsiteY6" fmla="*/ 836517 h 1155482"/>
              <a:gd name="connsiteX7" fmla="*/ 1539019 w 1818365"/>
              <a:gd name="connsiteY7" fmla="*/ 1155482 h 1155482"/>
              <a:gd name="connsiteX8" fmla="*/ 1276608 w 1818365"/>
              <a:gd name="connsiteY8" fmla="*/ 836517 h 1155482"/>
              <a:gd name="connsiteX9" fmla="*/ 1276608 w 1818365"/>
              <a:gd name="connsiteY9" fmla="*/ 836517 h 1155482"/>
              <a:gd name="connsiteX10" fmla="*/ 1276608 w 1818365"/>
              <a:gd name="connsiteY10" fmla="*/ 812636 h 1155482"/>
              <a:gd name="connsiteX11" fmla="*/ 1005729 w 1818365"/>
              <a:gd name="connsiteY11" fmla="*/ 541757 h 1155482"/>
              <a:gd name="connsiteX12" fmla="*/ 812636 w 1818365"/>
              <a:gd name="connsiteY12" fmla="*/ 541758 h 1155482"/>
              <a:gd name="connsiteX13" fmla="*/ 541757 w 1818365"/>
              <a:gd name="connsiteY13" fmla="*/ 812637 h 1155482"/>
              <a:gd name="connsiteX14" fmla="*/ 541758 w 1818365"/>
              <a:gd name="connsiteY14" fmla="*/ 1083515 h 1155482"/>
              <a:gd name="connsiteX15" fmla="*/ 0 w 1818365"/>
              <a:gd name="connsiteY15" fmla="*/ 1083515 h 115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8365" h="1155482">
                <a:moveTo>
                  <a:pt x="0" y="1083515"/>
                </a:moveTo>
                <a:lnTo>
                  <a:pt x="0" y="812636"/>
                </a:lnTo>
                <a:cubicBezTo>
                  <a:pt x="0" y="363830"/>
                  <a:pt x="363830" y="0"/>
                  <a:pt x="812636" y="0"/>
                </a:cubicBezTo>
                <a:lnTo>
                  <a:pt x="1005729" y="0"/>
                </a:lnTo>
                <a:cubicBezTo>
                  <a:pt x="1454535" y="0"/>
                  <a:pt x="1818365" y="363830"/>
                  <a:pt x="1818365" y="812636"/>
                </a:cubicBezTo>
                <a:lnTo>
                  <a:pt x="1818365" y="836517"/>
                </a:lnTo>
                <a:lnTo>
                  <a:pt x="1818365" y="836517"/>
                </a:lnTo>
                <a:lnTo>
                  <a:pt x="1539019" y="1155482"/>
                </a:lnTo>
                <a:lnTo>
                  <a:pt x="1276608" y="836517"/>
                </a:lnTo>
                <a:lnTo>
                  <a:pt x="1276608" y="836517"/>
                </a:lnTo>
                <a:lnTo>
                  <a:pt x="1276608" y="812636"/>
                </a:lnTo>
                <a:cubicBezTo>
                  <a:pt x="1276608" y="663034"/>
                  <a:pt x="1155331" y="541757"/>
                  <a:pt x="1005729" y="541757"/>
                </a:cubicBezTo>
                <a:lnTo>
                  <a:pt x="812636" y="541758"/>
                </a:lnTo>
                <a:cubicBezTo>
                  <a:pt x="663034" y="541758"/>
                  <a:pt x="541757" y="663035"/>
                  <a:pt x="541757" y="812637"/>
                </a:cubicBezTo>
                <a:cubicBezTo>
                  <a:pt x="541757" y="902930"/>
                  <a:pt x="541758" y="993222"/>
                  <a:pt x="541758" y="1083515"/>
                </a:cubicBezTo>
                <a:lnTo>
                  <a:pt x="0" y="108351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U-Turn 10">
            <a:extLst>
              <a:ext uri="{FF2B5EF4-FFF2-40B4-BE49-F238E27FC236}">
                <a16:creationId xmlns:a16="http://schemas.microsoft.com/office/drawing/2014/main" id="{B8733774-A8F9-49F7-9E08-8789800580C0}"/>
              </a:ext>
            </a:extLst>
          </p:cNvPr>
          <p:cNvSpPr/>
          <p:nvPr/>
        </p:nvSpPr>
        <p:spPr>
          <a:xfrm rot="5400000" flipH="1">
            <a:off x="9664885" y="3782337"/>
            <a:ext cx="3060287" cy="1104681"/>
          </a:xfrm>
          <a:custGeom>
            <a:avLst/>
            <a:gdLst>
              <a:gd name="connsiteX0" fmla="*/ 0 w 3060287"/>
              <a:gd name="connsiteY0" fmla="*/ 1083515 h 1083515"/>
              <a:gd name="connsiteX1" fmla="*/ 0 w 3060287"/>
              <a:gd name="connsiteY1" fmla="*/ 812636 h 1083515"/>
              <a:gd name="connsiteX2" fmla="*/ 812636 w 3060287"/>
              <a:gd name="connsiteY2" fmla="*/ 0 h 1083515"/>
              <a:gd name="connsiteX3" fmla="*/ 2247651 w 3060287"/>
              <a:gd name="connsiteY3" fmla="*/ 0 h 1083515"/>
              <a:gd name="connsiteX4" fmla="*/ 3060287 w 3060287"/>
              <a:gd name="connsiteY4" fmla="*/ 812636 h 1083515"/>
              <a:gd name="connsiteX5" fmla="*/ 3060287 w 3060287"/>
              <a:gd name="connsiteY5" fmla="*/ 836517 h 1083515"/>
              <a:gd name="connsiteX6" fmla="*/ 3060287 w 3060287"/>
              <a:gd name="connsiteY6" fmla="*/ 836517 h 1083515"/>
              <a:gd name="connsiteX7" fmla="*/ 2789408 w 3060287"/>
              <a:gd name="connsiteY7" fmla="*/ 1083515 h 1083515"/>
              <a:gd name="connsiteX8" fmla="*/ 2518530 w 3060287"/>
              <a:gd name="connsiteY8" fmla="*/ 836517 h 1083515"/>
              <a:gd name="connsiteX9" fmla="*/ 2518530 w 3060287"/>
              <a:gd name="connsiteY9" fmla="*/ 836517 h 1083515"/>
              <a:gd name="connsiteX10" fmla="*/ 2518530 w 3060287"/>
              <a:gd name="connsiteY10" fmla="*/ 812636 h 1083515"/>
              <a:gd name="connsiteX11" fmla="*/ 2247651 w 3060287"/>
              <a:gd name="connsiteY11" fmla="*/ 541757 h 1083515"/>
              <a:gd name="connsiteX12" fmla="*/ 812636 w 3060287"/>
              <a:gd name="connsiteY12" fmla="*/ 541758 h 1083515"/>
              <a:gd name="connsiteX13" fmla="*/ 541757 w 3060287"/>
              <a:gd name="connsiteY13" fmla="*/ 812637 h 1083515"/>
              <a:gd name="connsiteX14" fmla="*/ 541758 w 3060287"/>
              <a:gd name="connsiteY14" fmla="*/ 1083515 h 1083515"/>
              <a:gd name="connsiteX15" fmla="*/ 0 w 3060287"/>
              <a:gd name="connsiteY15" fmla="*/ 1083515 h 1083515"/>
              <a:gd name="connsiteX0" fmla="*/ 0 w 3060287"/>
              <a:gd name="connsiteY0" fmla="*/ 1083515 h 1189348"/>
              <a:gd name="connsiteX1" fmla="*/ 0 w 3060287"/>
              <a:gd name="connsiteY1" fmla="*/ 812636 h 1189348"/>
              <a:gd name="connsiteX2" fmla="*/ 812636 w 3060287"/>
              <a:gd name="connsiteY2" fmla="*/ 0 h 1189348"/>
              <a:gd name="connsiteX3" fmla="*/ 2247651 w 3060287"/>
              <a:gd name="connsiteY3" fmla="*/ 0 h 1189348"/>
              <a:gd name="connsiteX4" fmla="*/ 3060287 w 3060287"/>
              <a:gd name="connsiteY4" fmla="*/ 812636 h 1189348"/>
              <a:gd name="connsiteX5" fmla="*/ 3060287 w 3060287"/>
              <a:gd name="connsiteY5" fmla="*/ 836517 h 1189348"/>
              <a:gd name="connsiteX6" fmla="*/ 3060287 w 3060287"/>
              <a:gd name="connsiteY6" fmla="*/ 836517 h 1189348"/>
              <a:gd name="connsiteX7" fmla="*/ 2789408 w 3060287"/>
              <a:gd name="connsiteY7" fmla="*/ 1189348 h 1189348"/>
              <a:gd name="connsiteX8" fmla="*/ 2518530 w 3060287"/>
              <a:gd name="connsiteY8" fmla="*/ 836517 h 1189348"/>
              <a:gd name="connsiteX9" fmla="*/ 2518530 w 3060287"/>
              <a:gd name="connsiteY9" fmla="*/ 836517 h 1189348"/>
              <a:gd name="connsiteX10" fmla="*/ 2518530 w 3060287"/>
              <a:gd name="connsiteY10" fmla="*/ 812636 h 1189348"/>
              <a:gd name="connsiteX11" fmla="*/ 2247651 w 3060287"/>
              <a:gd name="connsiteY11" fmla="*/ 541757 h 1189348"/>
              <a:gd name="connsiteX12" fmla="*/ 812636 w 3060287"/>
              <a:gd name="connsiteY12" fmla="*/ 541758 h 1189348"/>
              <a:gd name="connsiteX13" fmla="*/ 541757 w 3060287"/>
              <a:gd name="connsiteY13" fmla="*/ 812637 h 1189348"/>
              <a:gd name="connsiteX14" fmla="*/ 541758 w 3060287"/>
              <a:gd name="connsiteY14" fmla="*/ 1083515 h 1189348"/>
              <a:gd name="connsiteX15" fmla="*/ 0 w 3060287"/>
              <a:gd name="connsiteY15" fmla="*/ 1083515 h 1189348"/>
              <a:gd name="connsiteX0" fmla="*/ 0 w 3060287"/>
              <a:gd name="connsiteY0" fmla="*/ 1083515 h 1083515"/>
              <a:gd name="connsiteX1" fmla="*/ 0 w 3060287"/>
              <a:gd name="connsiteY1" fmla="*/ 812636 h 1083515"/>
              <a:gd name="connsiteX2" fmla="*/ 812636 w 3060287"/>
              <a:gd name="connsiteY2" fmla="*/ 0 h 1083515"/>
              <a:gd name="connsiteX3" fmla="*/ 2247651 w 3060287"/>
              <a:gd name="connsiteY3" fmla="*/ 0 h 1083515"/>
              <a:gd name="connsiteX4" fmla="*/ 3060287 w 3060287"/>
              <a:gd name="connsiteY4" fmla="*/ 812636 h 1083515"/>
              <a:gd name="connsiteX5" fmla="*/ 3060287 w 3060287"/>
              <a:gd name="connsiteY5" fmla="*/ 836517 h 1083515"/>
              <a:gd name="connsiteX6" fmla="*/ 3060287 w 3060287"/>
              <a:gd name="connsiteY6" fmla="*/ 836517 h 1083515"/>
              <a:gd name="connsiteX7" fmla="*/ 2810575 w 3060287"/>
              <a:gd name="connsiteY7" fmla="*/ 1062348 h 1083515"/>
              <a:gd name="connsiteX8" fmla="*/ 2518530 w 3060287"/>
              <a:gd name="connsiteY8" fmla="*/ 836517 h 1083515"/>
              <a:gd name="connsiteX9" fmla="*/ 2518530 w 3060287"/>
              <a:gd name="connsiteY9" fmla="*/ 836517 h 1083515"/>
              <a:gd name="connsiteX10" fmla="*/ 2518530 w 3060287"/>
              <a:gd name="connsiteY10" fmla="*/ 812636 h 1083515"/>
              <a:gd name="connsiteX11" fmla="*/ 2247651 w 3060287"/>
              <a:gd name="connsiteY11" fmla="*/ 541757 h 1083515"/>
              <a:gd name="connsiteX12" fmla="*/ 812636 w 3060287"/>
              <a:gd name="connsiteY12" fmla="*/ 541758 h 1083515"/>
              <a:gd name="connsiteX13" fmla="*/ 541757 w 3060287"/>
              <a:gd name="connsiteY13" fmla="*/ 812637 h 1083515"/>
              <a:gd name="connsiteX14" fmla="*/ 541758 w 3060287"/>
              <a:gd name="connsiteY14" fmla="*/ 1083515 h 1083515"/>
              <a:gd name="connsiteX15" fmla="*/ 0 w 3060287"/>
              <a:gd name="connsiteY15" fmla="*/ 1083515 h 1083515"/>
              <a:gd name="connsiteX0" fmla="*/ 0 w 3060287"/>
              <a:gd name="connsiteY0" fmla="*/ 1083515 h 1104681"/>
              <a:gd name="connsiteX1" fmla="*/ 0 w 3060287"/>
              <a:gd name="connsiteY1" fmla="*/ 812636 h 1104681"/>
              <a:gd name="connsiteX2" fmla="*/ 812636 w 3060287"/>
              <a:gd name="connsiteY2" fmla="*/ 0 h 1104681"/>
              <a:gd name="connsiteX3" fmla="*/ 2247651 w 3060287"/>
              <a:gd name="connsiteY3" fmla="*/ 0 h 1104681"/>
              <a:gd name="connsiteX4" fmla="*/ 3060287 w 3060287"/>
              <a:gd name="connsiteY4" fmla="*/ 812636 h 1104681"/>
              <a:gd name="connsiteX5" fmla="*/ 3060287 w 3060287"/>
              <a:gd name="connsiteY5" fmla="*/ 836517 h 1104681"/>
              <a:gd name="connsiteX6" fmla="*/ 3060287 w 3060287"/>
              <a:gd name="connsiteY6" fmla="*/ 836517 h 1104681"/>
              <a:gd name="connsiteX7" fmla="*/ 2789408 w 3060287"/>
              <a:gd name="connsiteY7" fmla="*/ 1104681 h 1104681"/>
              <a:gd name="connsiteX8" fmla="*/ 2518530 w 3060287"/>
              <a:gd name="connsiteY8" fmla="*/ 836517 h 1104681"/>
              <a:gd name="connsiteX9" fmla="*/ 2518530 w 3060287"/>
              <a:gd name="connsiteY9" fmla="*/ 836517 h 1104681"/>
              <a:gd name="connsiteX10" fmla="*/ 2518530 w 3060287"/>
              <a:gd name="connsiteY10" fmla="*/ 812636 h 1104681"/>
              <a:gd name="connsiteX11" fmla="*/ 2247651 w 3060287"/>
              <a:gd name="connsiteY11" fmla="*/ 541757 h 1104681"/>
              <a:gd name="connsiteX12" fmla="*/ 812636 w 3060287"/>
              <a:gd name="connsiteY12" fmla="*/ 541758 h 1104681"/>
              <a:gd name="connsiteX13" fmla="*/ 541757 w 3060287"/>
              <a:gd name="connsiteY13" fmla="*/ 812637 h 1104681"/>
              <a:gd name="connsiteX14" fmla="*/ 541758 w 3060287"/>
              <a:gd name="connsiteY14" fmla="*/ 1083515 h 1104681"/>
              <a:gd name="connsiteX15" fmla="*/ 0 w 3060287"/>
              <a:gd name="connsiteY15" fmla="*/ 1083515 h 110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60287" h="1104681">
                <a:moveTo>
                  <a:pt x="0" y="1083515"/>
                </a:moveTo>
                <a:lnTo>
                  <a:pt x="0" y="812636"/>
                </a:lnTo>
                <a:cubicBezTo>
                  <a:pt x="0" y="363830"/>
                  <a:pt x="363830" y="0"/>
                  <a:pt x="812636" y="0"/>
                </a:cubicBezTo>
                <a:lnTo>
                  <a:pt x="2247651" y="0"/>
                </a:lnTo>
                <a:cubicBezTo>
                  <a:pt x="2696457" y="0"/>
                  <a:pt x="3060287" y="363830"/>
                  <a:pt x="3060287" y="812636"/>
                </a:cubicBezTo>
                <a:lnTo>
                  <a:pt x="3060287" y="836517"/>
                </a:lnTo>
                <a:lnTo>
                  <a:pt x="3060287" y="836517"/>
                </a:lnTo>
                <a:lnTo>
                  <a:pt x="2789408" y="1104681"/>
                </a:lnTo>
                <a:lnTo>
                  <a:pt x="2518530" y="836517"/>
                </a:lnTo>
                <a:lnTo>
                  <a:pt x="2518530" y="836517"/>
                </a:lnTo>
                <a:lnTo>
                  <a:pt x="2518530" y="812636"/>
                </a:lnTo>
                <a:cubicBezTo>
                  <a:pt x="2518530" y="663034"/>
                  <a:pt x="2397253" y="541757"/>
                  <a:pt x="2247651" y="541757"/>
                </a:cubicBezTo>
                <a:lnTo>
                  <a:pt x="812636" y="541758"/>
                </a:lnTo>
                <a:cubicBezTo>
                  <a:pt x="663034" y="541758"/>
                  <a:pt x="541757" y="663035"/>
                  <a:pt x="541757" y="812637"/>
                </a:cubicBezTo>
                <a:cubicBezTo>
                  <a:pt x="541757" y="902930"/>
                  <a:pt x="541758" y="993222"/>
                  <a:pt x="541758" y="1083515"/>
                </a:cubicBezTo>
                <a:lnTo>
                  <a:pt x="0" y="108351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6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8" grpId="0">
        <p:bldAsOne/>
      </p:bldGraphic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995B4-A7A5-4996-B0B7-043F4C66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766" y="2353640"/>
            <a:ext cx="4496813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Expressive unit tests can serve as documentation by example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68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A8F84D-BF31-4985-9EAF-99870D112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70057D-8386-4EF1-B748-F5EB1402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Writing Good Unit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F7569-FE80-49DC-828E-C77E73A2D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20" y="487681"/>
            <a:ext cx="4983480" cy="149997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17B5381-FFCA-4325-8FBB-B1481666A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517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D8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0DA3B-B850-4191-A988-185339928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Exhaustive Unit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BCCBF-C4DF-4866-9227-DE91C4F51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84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A7CA-CF1A-4111-A4E8-6E4FA3D2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F2411-35AB-43F1-840E-6384B12B7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Example</a:t>
            </a:r>
            <a:r>
              <a:rPr lang="de-DE" dirty="0"/>
              <a:t>: Password </a:t>
            </a:r>
            <a:r>
              <a:rPr lang="de-DE" dirty="0" err="1"/>
              <a:t>entry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Passwords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max</a:t>
            </a:r>
            <a:r>
              <a:rPr lang="de-DE" dirty="0"/>
              <a:t> 20 </a:t>
            </a:r>
            <a:r>
              <a:rPr lang="de-DE" dirty="0" err="1"/>
              <a:t>characters</a:t>
            </a:r>
            <a:endParaRPr lang="de-DE" dirty="0"/>
          </a:p>
          <a:p>
            <a:pPr lvl="1"/>
            <a:r>
              <a:rPr lang="de-DE" dirty="0"/>
              <a:t>80 possible </a:t>
            </a:r>
            <a:r>
              <a:rPr lang="de-DE" dirty="0" err="1"/>
              <a:t>characters</a:t>
            </a:r>
            <a:r>
              <a:rPr lang="de-DE" dirty="0"/>
              <a:t> (A-Z, a-z, 0-9, !@#$%...)</a:t>
            </a:r>
          </a:p>
          <a:p>
            <a:pPr lvl="1"/>
            <a:r>
              <a:rPr lang="de-DE" dirty="0"/>
              <a:t>80</a:t>
            </a:r>
            <a:r>
              <a:rPr lang="de-DE" baseline="30000" dirty="0"/>
              <a:t>20</a:t>
            </a:r>
            <a:r>
              <a:rPr lang="de-DE" dirty="0"/>
              <a:t> = 115.292.150.460.684.697.600.000.000.000.000.000.000 Inputs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10ns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10</a:t>
            </a:r>
            <a:r>
              <a:rPr lang="de-DE" baseline="30000" dirty="0"/>
              <a:t>24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all </a:t>
            </a:r>
            <a:r>
              <a:rPr lang="de-DE" dirty="0" err="1"/>
              <a:t>inputs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universe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~ 1.4 x 10</a:t>
            </a:r>
            <a:r>
              <a:rPr lang="de-DE" baseline="30000" dirty="0"/>
              <a:t>10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old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722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0B3E07-4753-4603-96E0-569BFD7CDF9C}"/>
              </a:ext>
            </a:extLst>
          </p:cNvPr>
          <p:cNvSpPr/>
          <p:nvPr/>
        </p:nvSpPr>
        <p:spPr>
          <a:xfrm>
            <a:off x="-1" y="1"/>
            <a:ext cx="12192001" cy="153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02C79-20B0-485A-AD75-7D6CA258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74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Two Dimensions for Tests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698326-158B-4603-9DC2-89E7D9E080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043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A7CA-CF1A-4111-A4E8-6E4FA3D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037"/>
            <a:ext cx="6129670" cy="8464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Effective Unit Testing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AFF1C-9A8B-4B69-B3C5-D333F1E83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72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A7CA-CF1A-4111-A4E8-6E4FA3D2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53470" cy="8464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Efficient Unit Testing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D8504-36B8-400F-BE62-A8A0D6F72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29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D6A07-E6E8-4BC7-B0E0-B32F9733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CFG-Based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A0CAA-5003-4EE4-A9EC-3D482D8EB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if (x == 0) {</a:t>
            </a:r>
            <a:br>
              <a:rPr lang="en-US" sz="2000">
                <a:solidFill>
                  <a:schemeClr val="bg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  print "x == 0“</a:t>
            </a:r>
            <a:br>
              <a:rPr lang="en-US" sz="2000">
                <a:solidFill>
                  <a:schemeClr val="bg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  print "This is interesting.“</a:t>
            </a:r>
            <a:br>
              <a:rPr lang="en-US" sz="2000">
                <a:solidFill>
                  <a:schemeClr val="bg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} else {</a:t>
            </a:r>
            <a:br>
              <a:rPr lang="en-US" sz="2000">
                <a:solidFill>
                  <a:schemeClr val="bg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  print "x != 0“</a:t>
            </a:r>
            <a:br>
              <a:rPr lang="en-US" sz="2000">
                <a:solidFill>
                  <a:schemeClr val="bg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  print "The boring case.“</a:t>
            </a:r>
            <a:br>
              <a:rPr lang="en-US" sz="2000">
                <a:solidFill>
                  <a:schemeClr val="bg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}</a:t>
            </a:r>
            <a:br>
              <a:rPr lang="en-US" sz="2000">
                <a:solidFill>
                  <a:schemeClr val="bg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print "Hello, world!"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6F2DEC-23BF-4DFA-9A85-64F53C3995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53" y="1136092"/>
            <a:ext cx="6014185" cy="45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D6A07-E6E8-4BC7-B0E0-B32F9733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CFG-Based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A0CAA-5003-4EE4-A9EC-3D482D8EB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if (x == 0) {</a:t>
            </a:r>
            <a:br>
              <a:rPr lang="en-US" sz="2000">
                <a:solidFill>
                  <a:schemeClr val="bg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  print "x == 0“</a:t>
            </a:r>
            <a:br>
              <a:rPr lang="en-US" sz="2000">
                <a:solidFill>
                  <a:schemeClr val="bg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  print "This is interesting.“</a:t>
            </a:r>
            <a:br>
              <a:rPr lang="en-US" sz="2000">
                <a:solidFill>
                  <a:schemeClr val="bg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} </a:t>
            </a:r>
            <a:br>
              <a:rPr lang="en-US" sz="2000">
                <a:solidFill>
                  <a:schemeClr val="bg1">
                    <a:alpha val="60000"/>
                  </a:schemeClr>
                </a:solidFill>
              </a:rPr>
            </a:b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print "Hello, world!"</a:t>
            </a: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F2DEC-23BF-4DFA-9A85-64F53C3995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980806" y="643469"/>
            <a:ext cx="4874678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22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B7EC-5F33-4BCC-A05B-D4AC9035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Rules Of Thumb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0DEDBEB-3AA1-497C-961D-1F23FCEF5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93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39F92-F44F-42F7-A9F3-41F3045C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Functionality, Not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D5689-E710-4C21-920E-F1D4BC96C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22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B5BE-2130-4EE8-BAE1-16D3E9F6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915" y="994833"/>
            <a:ext cx="4645250" cy="4381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Results </a:t>
            </a:r>
            <a:br>
              <a:rPr lang="en-US" sz="6000" dirty="0"/>
            </a:br>
            <a:r>
              <a:rPr lang="en-US" sz="6000" dirty="0"/>
              <a:t>&gt;</a:t>
            </a:r>
            <a:br>
              <a:rPr lang="en-US" sz="6000" dirty="0"/>
            </a:br>
            <a:r>
              <a:rPr lang="en-US" sz="6000" dirty="0"/>
              <a:t> State</a:t>
            </a:r>
            <a:br>
              <a:rPr lang="en-US" sz="6000" dirty="0"/>
            </a:br>
            <a:r>
              <a:rPr lang="en-US" sz="6000" dirty="0"/>
              <a:t> &gt;</a:t>
            </a:r>
            <a:br>
              <a:rPr lang="en-US" sz="6000" dirty="0"/>
            </a:br>
            <a:r>
              <a:rPr lang="en-US" sz="6000" dirty="0"/>
              <a:t> Behavior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70029-E249-43BB-99F1-0EAC99D6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70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9DDD-981D-452C-9F96-8BC656748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Results, State,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82BC-D99D-4B3C-A62F-66F64E5C7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79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 Add1(int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Adder {</a:t>
            </a:r>
          </a:p>
          <a:p>
            <a:pPr marL="0" indent="0">
              <a:buNone/>
            </a:pPr>
            <a:r>
              <a:rPr lang="en-US" dirty="0"/>
              <a:t>public:</a:t>
            </a:r>
          </a:p>
          <a:p>
            <a:pPr marL="0" indent="0">
              <a:buNone/>
            </a:pPr>
            <a:r>
              <a:rPr lang="en-US" dirty="0"/>
              <a:t>  void </a:t>
            </a:r>
            <a:r>
              <a:rPr lang="en-US" dirty="0" err="1"/>
              <a:t>SetInput</a:t>
            </a:r>
            <a:r>
              <a:rPr lang="en-US" dirty="0"/>
              <a:t>(int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void Compute();</a:t>
            </a:r>
          </a:p>
          <a:p>
            <a:pPr marL="0" indent="0">
              <a:buNone/>
            </a:pPr>
            <a:r>
              <a:rPr lang="en-US" dirty="0"/>
              <a:t>  int </a:t>
            </a:r>
            <a:r>
              <a:rPr lang="en-US" dirty="0" err="1"/>
              <a:t>GetResult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A9C7AF-6EC6-467D-BA83-A50A259C7D2C}"/>
              </a:ext>
            </a:extLst>
          </p:cNvPr>
          <p:cNvSpPr txBox="1">
            <a:spLocks/>
          </p:cNvSpPr>
          <p:nvPr/>
        </p:nvSpPr>
        <p:spPr>
          <a:xfrm>
            <a:off x="6134101" y="1825625"/>
            <a:ext cx="52747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class </a:t>
            </a:r>
            <a:r>
              <a:rPr lang="en-US" dirty="0" err="1"/>
              <a:t>BehavioralAdder</a:t>
            </a:r>
            <a:r>
              <a:rPr lang="en-US" dirty="0"/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public: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void </a:t>
            </a:r>
            <a:r>
              <a:rPr lang="en-US" dirty="0" err="1"/>
              <a:t>CallAdder</a:t>
            </a:r>
            <a:r>
              <a:rPr lang="en-US" dirty="0"/>
              <a:t>(int </a:t>
            </a:r>
            <a:r>
              <a:rPr lang="en-US" dirty="0" err="1"/>
              <a:t>i</a:t>
            </a:r>
            <a:r>
              <a:rPr lang="en-US" dirty="0"/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</a:t>
            </a:r>
            <a:r>
              <a:rPr lang="en-US" dirty="0" err="1"/>
              <a:t>a.SetInput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</a:t>
            </a:r>
            <a:r>
              <a:rPr lang="en-US" dirty="0" err="1"/>
              <a:t>a.Compute</a:t>
            </a:r>
            <a:r>
              <a:rPr lang="en-US" dirty="0"/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private: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Adder 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5481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BF15-421B-4182-BD19-50E1B9DE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3" y="0"/>
            <a:ext cx="3295650" cy="1325563"/>
          </a:xfrm>
        </p:spPr>
        <p:txBody>
          <a:bodyPr/>
          <a:lstStyle/>
          <a:p>
            <a:r>
              <a:rPr lang="en-US" dirty="0"/>
              <a:t>Observability</a:t>
            </a:r>
          </a:p>
        </p:txBody>
      </p:sp>
    </p:spTree>
    <p:extLst>
      <p:ext uri="{BB962C8B-B14F-4D97-AF65-F5344CB8AC3E}">
        <p14:creationId xmlns:p14="http://schemas.microsoft.com/office/powerpoint/2010/main" val="947463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80DB-2D0A-42F5-816F-8A07781A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474" y="776287"/>
            <a:ext cx="6791325" cy="1609725"/>
          </a:xfrm>
        </p:spPr>
        <p:txBody>
          <a:bodyPr/>
          <a:lstStyle/>
          <a:p>
            <a:r>
              <a:rPr lang="en-US" dirty="0"/>
              <a:t>Controllability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DE94-5C78-40BA-9522-010D9F2D7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2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52A117-C16C-4162-97EF-8AF772955D08}"/>
              </a:ext>
            </a:extLst>
          </p:cNvPr>
          <p:cNvSpPr/>
          <p:nvPr/>
        </p:nvSpPr>
        <p:spPr>
          <a:xfrm>
            <a:off x="-1" y="1"/>
            <a:ext cx="12192001" cy="153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DC7A1-CDA5-4DF7-8FA5-54926EC9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65" y="106040"/>
            <a:ext cx="11039435" cy="128693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Testing Quadrants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64FEA94-AE8E-4FEE-A8DF-91FF2205FA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253049"/>
              </p:ext>
            </p:extLst>
          </p:nvPr>
        </p:nvGraphicFramePr>
        <p:xfrm>
          <a:off x="1790700" y="2760134"/>
          <a:ext cx="8610600" cy="3115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2A0A44F-6771-41FB-ADC6-65B2552D2018}"/>
              </a:ext>
            </a:extLst>
          </p:cNvPr>
          <p:cNvSpPr txBox="1"/>
          <p:nvPr/>
        </p:nvSpPr>
        <p:spPr>
          <a:xfrm>
            <a:off x="4339296" y="2269067"/>
            <a:ext cx="351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Business Focus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CD762-4501-482F-8049-70EADD863DAA}"/>
              </a:ext>
            </a:extLst>
          </p:cNvPr>
          <p:cNvSpPr txBox="1"/>
          <p:nvPr/>
        </p:nvSpPr>
        <p:spPr>
          <a:xfrm>
            <a:off x="4339296" y="5997603"/>
            <a:ext cx="351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Technology Focus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F7023-DE04-4F8A-B534-E2EA09AF47BF}"/>
              </a:ext>
            </a:extLst>
          </p:cNvPr>
          <p:cNvSpPr txBox="1"/>
          <p:nvPr/>
        </p:nvSpPr>
        <p:spPr>
          <a:xfrm rot="16200000">
            <a:off x="-201656" y="4135259"/>
            <a:ext cx="296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 the Team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A9F3D-F44B-4380-BCEB-8F66BF8258F6}"/>
              </a:ext>
            </a:extLst>
          </p:cNvPr>
          <p:cNvSpPr txBox="1"/>
          <p:nvPr/>
        </p:nvSpPr>
        <p:spPr>
          <a:xfrm rot="5400000">
            <a:off x="9418424" y="4135259"/>
            <a:ext cx="296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Critique the product</a:t>
            </a:r>
            <a:endParaRPr lang="de-DE" dirty="0"/>
          </a:p>
        </p:txBody>
      </p:sp>
      <p:pic>
        <p:nvPicPr>
          <p:cNvPr id="13" name="Graphic 12" descr="Person eating">
            <a:extLst>
              <a:ext uri="{FF2B5EF4-FFF2-40B4-BE49-F238E27FC236}">
                <a16:creationId xmlns:a16="http://schemas.microsoft.com/office/drawing/2014/main" id="{436932D2-A565-48E2-95EE-196ADA268D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0150" y="1861066"/>
            <a:ext cx="914400" cy="914400"/>
          </a:xfrm>
          <a:prstGeom prst="rect">
            <a:avLst/>
          </a:prstGeom>
        </p:spPr>
      </p:pic>
      <p:pic>
        <p:nvPicPr>
          <p:cNvPr id="14" name="Graphic 13" descr="Person eating">
            <a:extLst>
              <a:ext uri="{FF2B5EF4-FFF2-40B4-BE49-F238E27FC236}">
                <a16:creationId xmlns:a16="http://schemas.microsoft.com/office/drawing/2014/main" id="{B43B5DB4-7D1A-469E-B02C-1A94E41ECF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2574" y="2034833"/>
            <a:ext cx="520531" cy="520531"/>
          </a:xfrm>
          <a:prstGeom prst="rect">
            <a:avLst/>
          </a:prstGeom>
        </p:spPr>
      </p:pic>
      <p:pic>
        <p:nvPicPr>
          <p:cNvPr id="16" name="Graphic 15" descr="Computer">
            <a:extLst>
              <a:ext uri="{FF2B5EF4-FFF2-40B4-BE49-F238E27FC236}">
                <a16:creationId xmlns:a16="http://schemas.microsoft.com/office/drawing/2014/main" id="{35DC650A-34FB-4EC4-AD9F-72C592165B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8105" y="1837898"/>
            <a:ext cx="914400" cy="914400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49CD9384-659C-43DB-BC60-A6B08424FC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1811" y="5837560"/>
            <a:ext cx="914400" cy="914400"/>
          </a:xfrm>
          <a:prstGeom prst="rect">
            <a:avLst/>
          </a:prstGeom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B64AC526-629A-4BBC-B9CE-62A65BDF6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61294" y="6034495"/>
            <a:ext cx="520531" cy="520531"/>
          </a:xfrm>
          <a:prstGeom prst="rect">
            <a:avLst/>
          </a:prstGeom>
        </p:spPr>
      </p:pic>
      <p:pic>
        <p:nvPicPr>
          <p:cNvPr id="20" name="Graphic 19" descr="Computer">
            <a:extLst>
              <a:ext uri="{FF2B5EF4-FFF2-40B4-BE49-F238E27FC236}">
                <a16:creationId xmlns:a16="http://schemas.microsoft.com/office/drawing/2014/main" id="{8D487E3B-6336-4B36-B62A-FE94BA2A62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36825" y="5837560"/>
            <a:ext cx="914400" cy="914400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E41A4633-E720-445C-8F94-E9E85FB74B76}"/>
              </a:ext>
            </a:extLst>
          </p:cNvPr>
          <p:cNvSpPr/>
          <p:nvPr/>
        </p:nvSpPr>
        <p:spPr>
          <a:xfrm rot="10800000">
            <a:off x="5092700" y="4016854"/>
            <a:ext cx="1913467" cy="602289"/>
          </a:xfrm>
          <a:prstGeom prst="stripedRightArrow">
            <a:avLst>
              <a:gd name="adj1" fmla="val 55251"/>
              <a:gd name="adj2" fmla="val 963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202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BC693-2BD1-4D8F-B2EF-62488B10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Identify Seams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8F186-A018-421D-A711-7EE2CDA9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30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72CEC-FD34-450B-AB2B-3852C78C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Small is Beautiful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5FACD-44EF-4913-BD7D-898E29F7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2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4703-DD48-42C9-845A-DD4EFB0F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0B867-E04B-486F-BBCA-411EB1704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03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6DC16-2BAB-40B2-AF40-C22E0229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Presentation with Checklist">
            <a:extLst>
              <a:ext uri="{FF2B5EF4-FFF2-40B4-BE49-F238E27FC236}">
                <a16:creationId xmlns:a16="http://schemas.microsoft.com/office/drawing/2014/main" id="{E3B59680-1581-4E91-8949-F52D4990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8A0A-83D6-4D68-8BCE-F4DC876B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Your code has to allow this style of testing</a:t>
            </a:r>
          </a:p>
        </p:txBody>
      </p:sp>
    </p:spTree>
    <p:extLst>
      <p:ext uri="{BB962C8B-B14F-4D97-AF65-F5344CB8AC3E}">
        <p14:creationId xmlns:p14="http://schemas.microsoft.com/office/powerpoint/2010/main" val="1095182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EA0090-8329-4D1B-A653-70707F70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Unit Testing: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D7F52-1396-4B02-ADE8-3E03564C5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000000"/>
                </a:solidFill>
              </a:rPr>
              <a:t>Tests should </a:t>
            </a:r>
            <a:r>
              <a:rPr lang="en-US" sz="4000" dirty="0">
                <a:solidFill>
                  <a:schemeClr val="accent2"/>
                </a:solidFill>
              </a:rPr>
              <a:t>improve the quality </a:t>
            </a:r>
            <a:r>
              <a:rPr lang="en-US" sz="4000" dirty="0">
                <a:solidFill>
                  <a:srgbClr val="000000"/>
                </a:solidFill>
              </a:rPr>
              <a:t>of our product and enable us to </a:t>
            </a:r>
            <a:r>
              <a:rPr lang="en-US" sz="4000" dirty="0">
                <a:solidFill>
                  <a:schemeClr val="accent1"/>
                </a:solidFill>
              </a:rPr>
              <a:t>develop with constant velocity</a:t>
            </a:r>
            <a:endParaRPr lang="de-DE" sz="4000" dirty="0">
              <a:solidFill>
                <a:schemeClr val="accent1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4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39268-8D37-4FC2-B401-F1648267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Safety Net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3BFF6-B7E3-4DB4-94CF-23BFDAE85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19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F77F-0217-4D6E-9C4B-36BADE08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506" y="963038"/>
            <a:ext cx="6036012" cy="4236395"/>
          </a:xfrm>
          <a:prstGeom prst="ellipse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Maintainability and Extensibility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330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lose up of a fruit&#10;&#10;Description automatically generated">
            <a:extLst>
              <a:ext uri="{FF2B5EF4-FFF2-40B4-BE49-F238E27FC236}">
                <a16:creationId xmlns:a16="http://schemas.microsoft.com/office/drawing/2014/main" id="{C695A31C-C9FE-4FC0-9D78-E249D9879B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85464">
            <a:off x="3201293" y="763768"/>
            <a:ext cx="2338219" cy="22278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7112F6-29D9-4E43-8D9E-EA1D7994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74397"/>
            <a:ext cx="12192000" cy="1283602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Refactoring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87DF2FC-28E1-4F08-9D2F-F81B84C642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08515">
            <a:off x="1567455" y="3086445"/>
            <a:ext cx="3359494" cy="23061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457BC6-7C60-4C03-88FD-D83A8ACB02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90" y="502704"/>
            <a:ext cx="2329957" cy="24788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4" name="Picture 13" descr="An orange and white surface&#10;&#10;Description automatically generated">
            <a:extLst>
              <a:ext uri="{FF2B5EF4-FFF2-40B4-BE49-F238E27FC236}">
                <a16:creationId xmlns:a16="http://schemas.microsoft.com/office/drawing/2014/main" id="{6D133039-8942-445B-BD34-DC81DED024D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2743" y="3757114"/>
            <a:ext cx="1868341" cy="14419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n orange and white surface&#10;&#10;Description automatically generated">
            <a:extLst>
              <a:ext uri="{FF2B5EF4-FFF2-40B4-BE49-F238E27FC236}">
                <a16:creationId xmlns:a16="http://schemas.microsoft.com/office/drawing/2014/main" id="{6164AD5C-FD46-4B53-8822-EC572BEA31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5035" y="3558211"/>
            <a:ext cx="2918826" cy="27518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green apple&#10;&#10;Description automatically generated">
            <a:extLst>
              <a:ext uri="{FF2B5EF4-FFF2-40B4-BE49-F238E27FC236}">
                <a16:creationId xmlns:a16="http://schemas.microsoft.com/office/drawing/2014/main" id="{1BA0A4D4-2DB3-456E-AD46-2B0A5817660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914" y="449855"/>
            <a:ext cx="4346947" cy="26510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447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D2F311-C588-45AD-8E2D-15E0DD971C5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8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2008</Words>
  <Application>Microsoft Office PowerPoint</Application>
  <PresentationFormat>Widescreen</PresentationFormat>
  <Paragraphs>332</Paragraphs>
  <Slides>43</Slides>
  <Notes>42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DejaVu Sans Mono</vt:lpstr>
      <vt:lpstr>Office Theme</vt:lpstr>
      <vt:lpstr>Writing Good Unit Tests</vt:lpstr>
      <vt:lpstr>Good?</vt:lpstr>
      <vt:lpstr>Two Dimensions for Tests</vt:lpstr>
      <vt:lpstr>Testing Quadrants</vt:lpstr>
      <vt:lpstr>Unit Testing: Why?</vt:lpstr>
      <vt:lpstr>Safety Net</vt:lpstr>
      <vt:lpstr>Maintainability and Extensibility</vt:lpstr>
      <vt:lpstr>Refactoring</vt:lpstr>
      <vt:lpstr>PowerPoint Presentation</vt:lpstr>
      <vt:lpstr>Outlook</vt:lpstr>
      <vt:lpstr>Properties of Unit Tests</vt:lpstr>
      <vt:lpstr>Self-Testing</vt:lpstr>
      <vt:lpstr>Fast</vt:lpstr>
      <vt:lpstr>Isolated</vt:lpstr>
      <vt:lpstr>Executable Without Failures</vt:lpstr>
      <vt:lpstr>Complete</vt:lpstr>
      <vt:lpstr>Eqiuvalence Classes</vt:lpstr>
      <vt:lpstr>PowerPoint Presentation</vt:lpstr>
      <vt:lpstr>PowerPoint Presentation</vt:lpstr>
      <vt:lpstr>Boundary Values</vt:lpstr>
      <vt:lpstr>PowerPoint Presentation</vt:lpstr>
      <vt:lpstr>PowerPoint Presentation</vt:lpstr>
      <vt:lpstr>Writing Unit Tests</vt:lpstr>
      <vt:lpstr>Format of a Unit Test</vt:lpstr>
      <vt:lpstr>Ideal vs. Reality</vt:lpstr>
      <vt:lpstr>Expressive unit tests can serve as documentation by example</vt:lpstr>
      <vt:lpstr>Writing Good Unit Tests</vt:lpstr>
      <vt:lpstr>Exhaustive Unit Testing</vt:lpstr>
      <vt:lpstr>Why not?</vt:lpstr>
      <vt:lpstr>Effective Unit Testing</vt:lpstr>
      <vt:lpstr>Efficient Unit Testing</vt:lpstr>
      <vt:lpstr>CFG-Based Testing</vt:lpstr>
      <vt:lpstr>CFG-Based Testing</vt:lpstr>
      <vt:lpstr>Rules Of Thumb</vt:lpstr>
      <vt:lpstr>Functionality, Not Implementation</vt:lpstr>
      <vt:lpstr>Results  &gt;  State  &gt;  Behavior</vt:lpstr>
      <vt:lpstr>Results, State, Behavior</vt:lpstr>
      <vt:lpstr>Observability</vt:lpstr>
      <vt:lpstr>Controllability</vt:lpstr>
      <vt:lpstr>Identify Seams</vt:lpstr>
      <vt:lpstr>Small is Beautiful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Better Unit Tests</dc:title>
  <dc:creator>Matthias Hölzl</dc:creator>
  <cp:lastModifiedBy>Matthias Hölzl</cp:lastModifiedBy>
  <cp:revision>61</cp:revision>
  <dcterms:created xsi:type="dcterms:W3CDTF">2019-06-16T16:26:27Z</dcterms:created>
  <dcterms:modified xsi:type="dcterms:W3CDTF">2021-12-01T16:12:34Z</dcterms:modified>
</cp:coreProperties>
</file>